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notesSlides/notesSlide15.xml" ContentType="application/vnd.openxmlformats-officedocument.presentationml.notesSlide+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63"/>
  </p:notesMasterIdLst>
  <p:sldIdLst>
    <p:sldId id="268" r:id="rId5"/>
    <p:sldId id="264" r:id="rId6"/>
    <p:sldId id="324" r:id="rId7"/>
    <p:sldId id="496" r:id="rId8"/>
    <p:sldId id="596" r:id="rId9"/>
    <p:sldId id="598" r:id="rId10"/>
    <p:sldId id="597" r:id="rId11"/>
    <p:sldId id="605" r:id="rId12"/>
    <p:sldId id="606" r:id="rId13"/>
    <p:sldId id="572" r:id="rId14"/>
    <p:sldId id="576" r:id="rId15"/>
    <p:sldId id="362" r:id="rId16"/>
    <p:sldId id="577" r:id="rId17"/>
    <p:sldId id="578" r:id="rId18"/>
    <p:sldId id="579" r:id="rId19"/>
    <p:sldId id="582" r:id="rId20"/>
    <p:sldId id="583" r:id="rId21"/>
    <p:sldId id="363" r:id="rId22"/>
    <p:sldId id="367" r:id="rId23"/>
    <p:sldId id="372" r:id="rId24"/>
    <p:sldId id="607" r:id="rId25"/>
    <p:sldId id="414" r:id="rId26"/>
    <p:sldId id="387" r:id="rId27"/>
    <p:sldId id="295" r:id="rId28"/>
    <p:sldId id="392" r:id="rId29"/>
    <p:sldId id="301" r:id="rId30"/>
    <p:sldId id="395" r:id="rId31"/>
    <p:sldId id="397" r:id="rId32"/>
    <p:sldId id="398" r:id="rId33"/>
    <p:sldId id="406" r:id="rId34"/>
    <p:sldId id="405" r:id="rId35"/>
    <p:sldId id="407" r:id="rId36"/>
    <p:sldId id="408" r:id="rId37"/>
    <p:sldId id="416" r:id="rId38"/>
    <p:sldId id="435" r:id="rId39"/>
    <p:sldId id="441" r:id="rId40"/>
    <p:sldId id="443" r:id="rId41"/>
    <p:sldId id="544" r:id="rId42"/>
    <p:sldId id="545" r:id="rId43"/>
    <p:sldId id="546" r:id="rId44"/>
    <p:sldId id="547" r:id="rId45"/>
    <p:sldId id="548" r:id="rId46"/>
    <p:sldId id="549" r:id="rId47"/>
    <p:sldId id="550" r:id="rId48"/>
    <p:sldId id="551" r:id="rId49"/>
    <p:sldId id="552" r:id="rId50"/>
    <p:sldId id="466" r:id="rId51"/>
    <p:sldId id="467" r:id="rId52"/>
    <p:sldId id="468" r:id="rId53"/>
    <p:sldId id="470" r:id="rId54"/>
    <p:sldId id="471" r:id="rId55"/>
    <p:sldId id="472" r:id="rId56"/>
    <p:sldId id="473" r:id="rId57"/>
    <p:sldId id="474" r:id="rId58"/>
    <p:sldId id="293" r:id="rId59"/>
    <p:sldId id="458" r:id="rId60"/>
    <p:sldId id="461" r:id="rId61"/>
    <p:sldId id="463" r:id="rId6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1"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99" autoAdjust="0"/>
    <p:restoredTop sz="94660"/>
  </p:normalViewPr>
  <p:slideViewPr>
    <p:cSldViewPr>
      <p:cViewPr>
        <p:scale>
          <a:sx n="70" d="100"/>
          <a:sy n="70" d="100"/>
        </p:scale>
        <p:origin x="532" y="32"/>
      </p:cViewPr>
      <p:guideLst>
        <p:guide orient="horz" pos="2160"/>
        <p:guide pos="3841"/>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notesMaster" Target="notesMasters/notesMaster1.xml"/><Relationship Id="rId68" Type="http://schemas.microsoft.com/office/2016/11/relationships/changesInfo" Target="changesInfos/changesInfo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theme" Target="theme/theme1.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astha Kumar" userId="f94225b3-263d-47de-91f3-c17c89a7eef3" providerId="ADAL" clId="{D4EC3736-8CC1-4AEB-87E8-E2E8C6E27210}"/>
    <pc:docChg chg="undo redo custSel addSld delSld modSld sldOrd modMainMaster modNotesMaster">
      <pc:chgData name="Aastha Kumar" userId="f94225b3-263d-47de-91f3-c17c89a7eef3" providerId="ADAL" clId="{D4EC3736-8CC1-4AEB-87E8-E2E8C6E27210}" dt="2024-08-26T07:44:21.835" v="1934" actId="20577"/>
      <pc:docMkLst>
        <pc:docMk/>
      </pc:docMkLst>
      <pc:sldChg chg="del">
        <pc:chgData name="Aastha Kumar" userId="f94225b3-263d-47de-91f3-c17c89a7eef3" providerId="ADAL" clId="{D4EC3736-8CC1-4AEB-87E8-E2E8C6E27210}" dt="2024-08-10T06:21:29.396" v="0" actId="47"/>
        <pc:sldMkLst>
          <pc:docMk/>
          <pc:sldMk cId="38996413" sldId="256"/>
        </pc:sldMkLst>
      </pc:sldChg>
      <pc:sldChg chg="modSp del modNotes">
        <pc:chgData name="Aastha Kumar" userId="f94225b3-263d-47de-91f3-c17c89a7eef3" providerId="ADAL" clId="{D4EC3736-8CC1-4AEB-87E8-E2E8C6E27210}" dt="2024-08-10T07:30:30.062" v="515" actId="47"/>
        <pc:sldMkLst>
          <pc:docMk/>
          <pc:sldMk cId="552714067" sldId="257"/>
        </pc:sldMkLst>
        <pc:spChg chg="mod">
          <ac:chgData name="Aastha Kumar" userId="f94225b3-263d-47de-91f3-c17c89a7eef3" providerId="ADAL" clId="{D4EC3736-8CC1-4AEB-87E8-E2E8C6E27210}" dt="2024-08-10T06:52:14.011" v="158"/>
          <ac:spMkLst>
            <pc:docMk/>
            <pc:sldMk cId="552714067" sldId="257"/>
            <ac:spMk id="2" creationId="{00000000-0000-0000-0000-000000000000}"/>
          </ac:spMkLst>
        </pc:spChg>
        <pc:spChg chg="mod">
          <ac:chgData name="Aastha Kumar" userId="f94225b3-263d-47de-91f3-c17c89a7eef3" providerId="ADAL" clId="{D4EC3736-8CC1-4AEB-87E8-E2E8C6E27210}" dt="2024-08-10T06:52:14.011" v="158"/>
          <ac:spMkLst>
            <pc:docMk/>
            <pc:sldMk cId="552714067" sldId="257"/>
            <ac:spMk id="5" creationId="{00000000-0000-0000-0000-000000000000}"/>
          </ac:spMkLst>
        </pc:spChg>
        <pc:spChg chg="mod">
          <ac:chgData name="Aastha Kumar" userId="f94225b3-263d-47de-91f3-c17c89a7eef3" providerId="ADAL" clId="{D4EC3736-8CC1-4AEB-87E8-E2E8C6E27210}" dt="2024-08-10T06:52:14.011" v="158"/>
          <ac:spMkLst>
            <pc:docMk/>
            <pc:sldMk cId="552714067" sldId="257"/>
            <ac:spMk id="9" creationId="{00000000-0000-0000-0000-000000000000}"/>
          </ac:spMkLst>
        </pc:spChg>
        <pc:spChg chg="mod">
          <ac:chgData name="Aastha Kumar" userId="f94225b3-263d-47de-91f3-c17c89a7eef3" providerId="ADAL" clId="{D4EC3736-8CC1-4AEB-87E8-E2E8C6E27210}" dt="2024-08-10T06:52:14.011" v="158"/>
          <ac:spMkLst>
            <pc:docMk/>
            <pc:sldMk cId="552714067" sldId="257"/>
            <ac:spMk id="12" creationId="{00000000-0000-0000-0000-000000000000}"/>
          </ac:spMkLst>
        </pc:spChg>
        <pc:spChg chg="mod">
          <ac:chgData name="Aastha Kumar" userId="f94225b3-263d-47de-91f3-c17c89a7eef3" providerId="ADAL" clId="{D4EC3736-8CC1-4AEB-87E8-E2E8C6E27210}" dt="2024-08-10T06:52:14.011" v="158"/>
          <ac:spMkLst>
            <pc:docMk/>
            <pc:sldMk cId="552714067" sldId="257"/>
            <ac:spMk id="13" creationId="{00000000-0000-0000-0000-000000000000}"/>
          </ac:spMkLst>
        </pc:spChg>
        <pc:spChg chg="mod">
          <ac:chgData name="Aastha Kumar" userId="f94225b3-263d-47de-91f3-c17c89a7eef3" providerId="ADAL" clId="{D4EC3736-8CC1-4AEB-87E8-E2E8C6E27210}" dt="2024-08-10T06:52:14.011" v="158"/>
          <ac:spMkLst>
            <pc:docMk/>
            <pc:sldMk cId="552714067" sldId="257"/>
            <ac:spMk id="14" creationId="{00000000-0000-0000-0000-000000000000}"/>
          </ac:spMkLst>
        </pc:spChg>
        <pc:spChg chg="mod">
          <ac:chgData name="Aastha Kumar" userId="f94225b3-263d-47de-91f3-c17c89a7eef3" providerId="ADAL" clId="{D4EC3736-8CC1-4AEB-87E8-E2E8C6E27210}" dt="2024-08-10T06:52:14.011" v="158"/>
          <ac:spMkLst>
            <pc:docMk/>
            <pc:sldMk cId="552714067" sldId="257"/>
            <ac:spMk id="84" creationId="{00000000-0000-0000-0000-000000000000}"/>
          </ac:spMkLst>
        </pc:spChg>
        <pc:grpChg chg="mod">
          <ac:chgData name="Aastha Kumar" userId="f94225b3-263d-47de-91f3-c17c89a7eef3" providerId="ADAL" clId="{D4EC3736-8CC1-4AEB-87E8-E2E8C6E27210}" dt="2024-08-10T06:52:14.011" v="158"/>
          <ac:grpSpMkLst>
            <pc:docMk/>
            <pc:sldMk cId="552714067" sldId="257"/>
            <ac:grpSpMk id="10" creationId="{00000000-0000-0000-0000-000000000000}"/>
          </ac:grpSpMkLst>
        </pc:grpChg>
        <pc:picChg chg="mod">
          <ac:chgData name="Aastha Kumar" userId="f94225b3-263d-47de-91f3-c17c89a7eef3" providerId="ADAL" clId="{D4EC3736-8CC1-4AEB-87E8-E2E8C6E27210}" dt="2024-08-10T06:52:14.011" v="158"/>
          <ac:picMkLst>
            <pc:docMk/>
            <pc:sldMk cId="552714067" sldId="257"/>
            <ac:picMk id="8" creationId="{00000000-0000-0000-0000-000000000000}"/>
          </ac:picMkLst>
        </pc:picChg>
        <pc:cxnChg chg="mod">
          <ac:chgData name="Aastha Kumar" userId="f94225b3-263d-47de-91f3-c17c89a7eef3" providerId="ADAL" clId="{D4EC3736-8CC1-4AEB-87E8-E2E8C6E27210}" dt="2024-08-10T06:52:14.011" v="158"/>
          <ac:cxnSpMkLst>
            <pc:docMk/>
            <pc:sldMk cId="552714067" sldId="257"/>
            <ac:cxnSpMk id="11" creationId="{00000000-0000-0000-0000-000000000000}"/>
          </ac:cxnSpMkLst>
        </pc:cxnChg>
      </pc:sldChg>
      <pc:sldChg chg="del">
        <pc:chgData name="Aastha Kumar" userId="f94225b3-263d-47de-91f3-c17c89a7eef3" providerId="ADAL" clId="{D4EC3736-8CC1-4AEB-87E8-E2E8C6E27210}" dt="2024-08-10T06:51:58.112" v="157" actId="47"/>
        <pc:sldMkLst>
          <pc:docMk/>
          <pc:sldMk cId="2076590727" sldId="258"/>
        </pc:sldMkLst>
      </pc:sldChg>
      <pc:sldChg chg="modSp del mod modNotes">
        <pc:chgData name="Aastha Kumar" userId="f94225b3-263d-47de-91f3-c17c89a7eef3" providerId="ADAL" clId="{D4EC3736-8CC1-4AEB-87E8-E2E8C6E27210}" dt="2024-08-10T07:09:31.870" v="227" actId="47"/>
        <pc:sldMkLst>
          <pc:docMk/>
          <pc:sldMk cId="1244489012" sldId="259"/>
        </pc:sldMkLst>
        <pc:spChg chg="mod">
          <ac:chgData name="Aastha Kumar" userId="f94225b3-263d-47de-91f3-c17c89a7eef3" providerId="ADAL" clId="{D4EC3736-8CC1-4AEB-87E8-E2E8C6E27210}" dt="2024-08-10T06:52:14.121" v="159" actId="27636"/>
          <ac:spMkLst>
            <pc:docMk/>
            <pc:sldMk cId="1244489012" sldId="259"/>
            <ac:spMk id="2" creationId="{00000000-0000-0000-0000-000000000000}"/>
          </ac:spMkLst>
        </pc:spChg>
        <pc:spChg chg="mod">
          <ac:chgData name="Aastha Kumar" userId="f94225b3-263d-47de-91f3-c17c89a7eef3" providerId="ADAL" clId="{D4EC3736-8CC1-4AEB-87E8-E2E8C6E27210}" dt="2024-08-10T06:52:14.011" v="158"/>
          <ac:spMkLst>
            <pc:docMk/>
            <pc:sldMk cId="1244489012" sldId="259"/>
            <ac:spMk id="5" creationId="{00000000-0000-0000-0000-000000000000}"/>
          </ac:spMkLst>
        </pc:spChg>
        <pc:spChg chg="mod">
          <ac:chgData name="Aastha Kumar" userId="f94225b3-263d-47de-91f3-c17c89a7eef3" providerId="ADAL" clId="{D4EC3736-8CC1-4AEB-87E8-E2E8C6E27210}" dt="2024-08-10T06:52:14.011" v="158"/>
          <ac:spMkLst>
            <pc:docMk/>
            <pc:sldMk cId="1244489012" sldId="259"/>
            <ac:spMk id="12" creationId="{00000000-0000-0000-0000-000000000000}"/>
          </ac:spMkLst>
        </pc:spChg>
        <pc:spChg chg="mod">
          <ac:chgData name="Aastha Kumar" userId="f94225b3-263d-47de-91f3-c17c89a7eef3" providerId="ADAL" clId="{D4EC3736-8CC1-4AEB-87E8-E2E8C6E27210}" dt="2024-08-10T06:52:14.011" v="158"/>
          <ac:spMkLst>
            <pc:docMk/>
            <pc:sldMk cId="1244489012" sldId="259"/>
            <ac:spMk id="84" creationId="{00000000-0000-0000-0000-000000000000}"/>
          </ac:spMkLst>
        </pc:spChg>
        <pc:grpChg chg="mod">
          <ac:chgData name="Aastha Kumar" userId="f94225b3-263d-47de-91f3-c17c89a7eef3" providerId="ADAL" clId="{D4EC3736-8CC1-4AEB-87E8-E2E8C6E27210}" dt="2024-08-10T06:52:14.011" v="158"/>
          <ac:grpSpMkLst>
            <pc:docMk/>
            <pc:sldMk cId="1244489012" sldId="259"/>
            <ac:grpSpMk id="10" creationId="{00000000-0000-0000-0000-000000000000}"/>
          </ac:grpSpMkLst>
        </pc:grpChg>
        <pc:cxnChg chg="mod">
          <ac:chgData name="Aastha Kumar" userId="f94225b3-263d-47de-91f3-c17c89a7eef3" providerId="ADAL" clId="{D4EC3736-8CC1-4AEB-87E8-E2E8C6E27210}" dt="2024-08-10T06:52:14.011" v="158"/>
          <ac:cxnSpMkLst>
            <pc:docMk/>
            <pc:sldMk cId="1244489012" sldId="259"/>
            <ac:cxnSpMk id="11" creationId="{00000000-0000-0000-0000-000000000000}"/>
          </ac:cxnSpMkLst>
        </pc:cxnChg>
      </pc:sldChg>
      <pc:sldChg chg="modSp del modNotes">
        <pc:chgData name="Aastha Kumar" userId="f94225b3-263d-47de-91f3-c17c89a7eef3" providerId="ADAL" clId="{D4EC3736-8CC1-4AEB-87E8-E2E8C6E27210}" dt="2024-08-10T07:09:36.381" v="235" actId="47"/>
        <pc:sldMkLst>
          <pc:docMk/>
          <pc:sldMk cId="1898043162" sldId="260"/>
        </pc:sldMkLst>
        <pc:spChg chg="mod">
          <ac:chgData name="Aastha Kumar" userId="f94225b3-263d-47de-91f3-c17c89a7eef3" providerId="ADAL" clId="{D4EC3736-8CC1-4AEB-87E8-E2E8C6E27210}" dt="2024-08-10T06:52:14.011" v="158"/>
          <ac:spMkLst>
            <pc:docMk/>
            <pc:sldMk cId="1898043162" sldId="260"/>
            <ac:spMk id="2" creationId="{00000000-0000-0000-0000-000000000000}"/>
          </ac:spMkLst>
        </pc:spChg>
        <pc:spChg chg="mod">
          <ac:chgData name="Aastha Kumar" userId="f94225b3-263d-47de-91f3-c17c89a7eef3" providerId="ADAL" clId="{D4EC3736-8CC1-4AEB-87E8-E2E8C6E27210}" dt="2024-08-10T06:52:14.011" v="158"/>
          <ac:spMkLst>
            <pc:docMk/>
            <pc:sldMk cId="1898043162" sldId="260"/>
            <ac:spMk id="5" creationId="{00000000-0000-0000-0000-000000000000}"/>
          </ac:spMkLst>
        </pc:spChg>
        <pc:spChg chg="mod">
          <ac:chgData name="Aastha Kumar" userId="f94225b3-263d-47de-91f3-c17c89a7eef3" providerId="ADAL" clId="{D4EC3736-8CC1-4AEB-87E8-E2E8C6E27210}" dt="2024-08-10T06:52:14.011" v="158"/>
          <ac:spMkLst>
            <pc:docMk/>
            <pc:sldMk cId="1898043162" sldId="260"/>
            <ac:spMk id="9" creationId="{00000000-0000-0000-0000-000000000000}"/>
          </ac:spMkLst>
        </pc:spChg>
        <pc:spChg chg="mod">
          <ac:chgData name="Aastha Kumar" userId="f94225b3-263d-47de-91f3-c17c89a7eef3" providerId="ADAL" clId="{D4EC3736-8CC1-4AEB-87E8-E2E8C6E27210}" dt="2024-08-10T06:52:14.011" v="158"/>
          <ac:spMkLst>
            <pc:docMk/>
            <pc:sldMk cId="1898043162" sldId="260"/>
            <ac:spMk id="12" creationId="{00000000-0000-0000-0000-000000000000}"/>
          </ac:spMkLst>
        </pc:spChg>
        <pc:spChg chg="mod">
          <ac:chgData name="Aastha Kumar" userId="f94225b3-263d-47de-91f3-c17c89a7eef3" providerId="ADAL" clId="{D4EC3736-8CC1-4AEB-87E8-E2E8C6E27210}" dt="2024-08-10T06:52:14.011" v="158"/>
          <ac:spMkLst>
            <pc:docMk/>
            <pc:sldMk cId="1898043162" sldId="260"/>
            <ac:spMk id="84" creationId="{00000000-0000-0000-0000-000000000000}"/>
          </ac:spMkLst>
        </pc:spChg>
        <pc:grpChg chg="mod">
          <ac:chgData name="Aastha Kumar" userId="f94225b3-263d-47de-91f3-c17c89a7eef3" providerId="ADAL" clId="{D4EC3736-8CC1-4AEB-87E8-E2E8C6E27210}" dt="2024-08-10T06:52:14.011" v="158"/>
          <ac:grpSpMkLst>
            <pc:docMk/>
            <pc:sldMk cId="1898043162" sldId="260"/>
            <ac:grpSpMk id="10" creationId="{00000000-0000-0000-0000-000000000000}"/>
          </ac:grpSpMkLst>
        </pc:grpChg>
        <pc:cxnChg chg="mod">
          <ac:chgData name="Aastha Kumar" userId="f94225b3-263d-47de-91f3-c17c89a7eef3" providerId="ADAL" clId="{D4EC3736-8CC1-4AEB-87E8-E2E8C6E27210}" dt="2024-08-10T06:52:14.011" v="158"/>
          <ac:cxnSpMkLst>
            <pc:docMk/>
            <pc:sldMk cId="1898043162" sldId="260"/>
            <ac:cxnSpMk id="11" creationId="{00000000-0000-0000-0000-000000000000}"/>
          </ac:cxnSpMkLst>
        </pc:cxnChg>
      </pc:sldChg>
      <pc:sldChg chg="modSp del">
        <pc:chgData name="Aastha Kumar" userId="f94225b3-263d-47de-91f3-c17c89a7eef3" providerId="ADAL" clId="{D4EC3736-8CC1-4AEB-87E8-E2E8C6E27210}" dt="2024-08-24T12:23:23.644" v="1231" actId="47"/>
        <pc:sldMkLst>
          <pc:docMk/>
          <pc:sldMk cId="115016765" sldId="261"/>
        </pc:sldMkLst>
        <pc:spChg chg="mod">
          <ac:chgData name="Aastha Kumar" userId="f94225b3-263d-47de-91f3-c17c89a7eef3" providerId="ADAL" clId="{D4EC3736-8CC1-4AEB-87E8-E2E8C6E27210}" dt="2024-08-10T06:52:14.011" v="158"/>
          <ac:spMkLst>
            <pc:docMk/>
            <pc:sldMk cId="115016765" sldId="261"/>
            <ac:spMk id="5" creationId="{00000000-0000-0000-0000-000000000000}"/>
          </ac:spMkLst>
        </pc:spChg>
        <pc:picChg chg="mod">
          <ac:chgData name="Aastha Kumar" userId="f94225b3-263d-47de-91f3-c17c89a7eef3" providerId="ADAL" clId="{D4EC3736-8CC1-4AEB-87E8-E2E8C6E27210}" dt="2024-08-10T06:52:14.011" v="158"/>
          <ac:picMkLst>
            <pc:docMk/>
            <pc:sldMk cId="115016765" sldId="261"/>
            <ac:picMk id="4" creationId="{00000000-0000-0000-0000-000000000000}"/>
          </ac:picMkLst>
        </pc:picChg>
        <pc:picChg chg="mod">
          <ac:chgData name="Aastha Kumar" userId="f94225b3-263d-47de-91f3-c17c89a7eef3" providerId="ADAL" clId="{D4EC3736-8CC1-4AEB-87E8-E2E8C6E27210}" dt="2024-08-10T06:52:14.011" v="158"/>
          <ac:picMkLst>
            <pc:docMk/>
            <pc:sldMk cId="115016765" sldId="261"/>
            <ac:picMk id="3074" creationId="{00000000-0000-0000-0000-000000000000}"/>
          </ac:picMkLst>
        </pc:picChg>
      </pc:sldChg>
      <pc:sldChg chg="modSp del modNotes">
        <pc:chgData name="Aastha Kumar" userId="f94225b3-263d-47de-91f3-c17c89a7eef3" providerId="ADAL" clId="{D4EC3736-8CC1-4AEB-87E8-E2E8C6E27210}" dt="2024-08-10T07:09:37.069" v="236" actId="47"/>
        <pc:sldMkLst>
          <pc:docMk/>
          <pc:sldMk cId="3883464911" sldId="262"/>
        </pc:sldMkLst>
        <pc:spChg chg="mod">
          <ac:chgData name="Aastha Kumar" userId="f94225b3-263d-47de-91f3-c17c89a7eef3" providerId="ADAL" clId="{D4EC3736-8CC1-4AEB-87E8-E2E8C6E27210}" dt="2024-08-10T06:52:14.011" v="158"/>
          <ac:spMkLst>
            <pc:docMk/>
            <pc:sldMk cId="3883464911" sldId="262"/>
            <ac:spMk id="2" creationId="{00000000-0000-0000-0000-000000000000}"/>
          </ac:spMkLst>
        </pc:spChg>
        <pc:spChg chg="mod">
          <ac:chgData name="Aastha Kumar" userId="f94225b3-263d-47de-91f3-c17c89a7eef3" providerId="ADAL" clId="{D4EC3736-8CC1-4AEB-87E8-E2E8C6E27210}" dt="2024-08-10T06:52:14.011" v="158"/>
          <ac:spMkLst>
            <pc:docMk/>
            <pc:sldMk cId="3883464911" sldId="262"/>
            <ac:spMk id="5" creationId="{00000000-0000-0000-0000-000000000000}"/>
          </ac:spMkLst>
        </pc:spChg>
        <pc:spChg chg="mod">
          <ac:chgData name="Aastha Kumar" userId="f94225b3-263d-47de-91f3-c17c89a7eef3" providerId="ADAL" clId="{D4EC3736-8CC1-4AEB-87E8-E2E8C6E27210}" dt="2024-08-10T06:52:14.011" v="158"/>
          <ac:spMkLst>
            <pc:docMk/>
            <pc:sldMk cId="3883464911" sldId="262"/>
            <ac:spMk id="12" creationId="{00000000-0000-0000-0000-000000000000}"/>
          </ac:spMkLst>
        </pc:spChg>
        <pc:spChg chg="mod">
          <ac:chgData name="Aastha Kumar" userId="f94225b3-263d-47de-91f3-c17c89a7eef3" providerId="ADAL" clId="{D4EC3736-8CC1-4AEB-87E8-E2E8C6E27210}" dt="2024-08-10T06:52:14.011" v="158"/>
          <ac:spMkLst>
            <pc:docMk/>
            <pc:sldMk cId="3883464911" sldId="262"/>
            <ac:spMk id="84" creationId="{00000000-0000-0000-0000-000000000000}"/>
          </ac:spMkLst>
        </pc:spChg>
        <pc:grpChg chg="mod">
          <ac:chgData name="Aastha Kumar" userId="f94225b3-263d-47de-91f3-c17c89a7eef3" providerId="ADAL" clId="{D4EC3736-8CC1-4AEB-87E8-E2E8C6E27210}" dt="2024-08-10T06:52:14.011" v="158"/>
          <ac:grpSpMkLst>
            <pc:docMk/>
            <pc:sldMk cId="3883464911" sldId="262"/>
            <ac:grpSpMk id="10" creationId="{00000000-0000-0000-0000-000000000000}"/>
          </ac:grpSpMkLst>
        </pc:grpChg>
        <pc:cxnChg chg="mod">
          <ac:chgData name="Aastha Kumar" userId="f94225b3-263d-47de-91f3-c17c89a7eef3" providerId="ADAL" clId="{D4EC3736-8CC1-4AEB-87E8-E2E8C6E27210}" dt="2024-08-10T06:52:14.011" v="158"/>
          <ac:cxnSpMkLst>
            <pc:docMk/>
            <pc:sldMk cId="3883464911" sldId="262"/>
            <ac:cxnSpMk id="11" creationId="{00000000-0000-0000-0000-000000000000}"/>
          </ac:cxnSpMkLst>
        </pc:cxnChg>
      </pc:sldChg>
      <pc:sldChg chg="modSp del modNotes">
        <pc:chgData name="Aastha Kumar" userId="f94225b3-263d-47de-91f3-c17c89a7eef3" providerId="ADAL" clId="{D4EC3736-8CC1-4AEB-87E8-E2E8C6E27210}" dt="2024-08-10T07:09:38.442" v="237" actId="47"/>
        <pc:sldMkLst>
          <pc:docMk/>
          <pc:sldMk cId="3159160070" sldId="263"/>
        </pc:sldMkLst>
        <pc:spChg chg="mod">
          <ac:chgData name="Aastha Kumar" userId="f94225b3-263d-47de-91f3-c17c89a7eef3" providerId="ADAL" clId="{D4EC3736-8CC1-4AEB-87E8-E2E8C6E27210}" dt="2024-08-10T06:52:14.011" v="158"/>
          <ac:spMkLst>
            <pc:docMk/>
            <pc:sldMk cId="3159160070" sldId="263"/>
            <ac:spMk id="2" creationId="{00000000-0000-0000-0000-000000000000}"/>
          </ac:spMkLst>
        </pc:spChg>
        <pc:spChg chg="mod">
          <ac:chgData name="Aastha Kumar" userId="f94225b3-263d-47de-91f3-c17c89a7eef3" providerId="ADAL" clId="{D4EC3736-8CC1-4AEB-87E8-E2E8C6E27210}" dt="2024-08-10T06:52:14.011" v="158"/>
          <ac:spMkLst>
            <pc:docMk/>
            <pc:sldMk cId="3159160070" sldId="263"/>
            <ac:spMk id="5" creationId="{00000000-0000-0000-0000-000000000000}"/>
          </ac:spMkLst>
        </pc:spChg>
        <pc:spChg chg="mod">
          <ac:chgData name="Aastha Kumar" userId="f94225b3-263d-47de-91f3-c17c89a7eef3" providerId="ADAL" clId="{D4EC3736-8CC1-4AEB-87E8-E2E8C6E27210}" dt="2024-08-10T06:52:14.011" v="158"/>
          <ac:spMkLst>
            <pc:docMk/>
            <pc:sldMk cId="3159160070" sldId="263"/>
            <ac:spMk id="12" creationId="{00000000-0000-0000-0000-000000000000}"/>
          </ac:spMkLst>
        </pc:spChg>
        <pc:spChg chg="mod">
          <ac:chgData name="Aastha Kumar" userId="f94225b3-263d-47de-91f3-c17c89a7eef3" providerId="ADAL" clId="{D4EC3736-8CC1-4AEB-87E8-E2E8C6E27210}" dt="2024-08-10T06:52:14.011" v="158"/>
          <ac:spMkLst>
            <pc:docMk/>
            <pc:sldMk cId="3159160070" sldId="263"/>
            <ac:spMk id="84" creationId="{00000000-0000-0000-0000-000000000000}"/>
          </ac:spMkLst>
        </pc:spChg>
        <pc:grpChg chg="mod">
          <ac:chgData name="Aastha Kumar" userId="f94225b3-263d-47de-91f3-c17c89a7eef3" providerId="ADAL" clId="{D4EC3736-8CC1-4AEB-87E8-E2E8C6E27210}" dt="2024-08-10T06:52:14.011" v="158"/>
          <ac:grpSpMkLst>
            <pc:docMk/>
            <pc:sldMk cId="3159160070" sldId="263"/>
            <ac:grpSpMk id="10" creationId="{00000000-0000-0000-0000-000000000000}"/>
          </ac:grpSpMkLst>
        </pc:grpChg>
        <pc:graphicFrameChg chg="mod">
          <ac:chgData name="Aastha Kumar" userId="f94225b3-263d-47de-91f3-c17c89a7eef3" providerId="ADAL" clId="{D4EC3736-8CC1-4AEB-87E8-E2E8C6E27210}" dt="2024-08-10T06:52:14.011" v="158"/>
          <ac:graphicFrameMkLst>
            <pc:docMk/>
            <pc:sldMk cId="3159160070" sldId="263"/>
            <ac:graphicFrameMk id="9" creationId="{00000000-0000-0000-0000-000000000000}"/>
          </ac:graphicFrameMkLst>
        </pc:graphicFrameChg>
        <pc:cxnChg chg="mod">
          <ac:chgData name="Aastha Kumar" userId="f94225b3-263d-47de-91f3-c17c89a7eef3" providerId="ADAL" clId="{D4EC3736-8CC1-4AEB-87E8-E2E8C6E27210}" dt="2024-08-10T06:52:14.011" v="158"/>
          <ac:cxnSpMkLst>
            <pc:docMk/>
            <pc:sldMk cId="3159160070" sldId="263"/>
            <ac:cxnSpMk id="11" creationId="{00000000-0000-0000-0000-000000000000}"/>
          </ac:cxnSpMkLst>
        </pc:cxnChg>
      </pc:sldChg>
      <pc:sldChg chg="modSp add del mod modNotes">
        <pc:chgData name="Aastha Kumar" userId="f94225b3-263d-47de-91f3-c17c89a7eef3" providerId="ADAL" clId="{D4EC3736-8CC1-4AEB-87E8-E2E8C6E27210}" dt="2024-08-26T05:11:29.547" v="1681" actId="27636"/>
        <pc:sldMkLst>
          <pc:docMk/>
          <pc:sldMk cId="2557944894" sldId="264"/>
        </pc:sldMkLst>
        <pc:spChg chg="mod">
          <ac:chgData name="Aastha Kumar" userId="f94225b3-263d-47de-91f3-c17c89a7eef3" providerId="ADAL" clId="{D4EC3736-8CC1-4AEB-87E8-E2E8C6E27210}" dt="2024-08-26T05:11:29.547" v="1681" actId="27636"/>
          <ac:spMkLst>
            <pc:docMk/>
            <pc:sldMk cId="2557944894" sldId="264"/>
            <ac:spMk id="2" creationId="{00000000-0000-0000-0000-000000000000}"/>
          </ac:spMkLst>
        </pc:spChg>
        <pc:spChg chg="mod">
          <ac:chgData name="Aastha Kumar" userId="f94225b3-263d-47de-91f3-c17c89a7eef3" providerId="ADAL" clId="{D4EC3736-8CC1-4AEB-87E8-E2E8C6E27210}" dt="2024-08-10T06:52:14.011" v="158"/>
          <ac:spMkLst>
            <pc:docMk/>
            <pc:sldMk cId="2557944894" sldId="264"/>
            <ac:spMk id="5" creationId="{00000000-0000-0000-0000-000000000000}"/>
          </ac:spMkLst>
        </pc:spChg>
        <pc:spChg chg="mod">
          <ac:chgData name="Aastha Kumar" userId="f94225b3-263d-47de-91f3-c17c89a7eef3" providerId="ADAL" clId="{D4EC3736-8CC1-4AEB-87E8-E2E8C6E27210}" dt="2024-08-10T06:52:14.011" v="158"/>
          <ac:spMkLst>
            <pc:docMk/>
            <pc:sldMk cId="2557944894" sldId="264"/>
            <ac:spMk id="12" creationId="{00000000-0000-0000-0000-000000000000}"/>
          </ac:spMkLst>
        </pc:spChg>
        <pc:spChg chg="mod">
          <ac:chgData name="Aastha Kumar" userId="f94225b3-263d-47de-91f3-c17c89a7eef3" providerId="ADAL" clId="{D4EC3736-8CC1-4AEB-87E8-E2E8C6E27210}" dt="2024-08-10T06:52:14.011" v="158"/>
          <ac:spMkLst>
            <pc:docMk/>
            <pc:sldMk cId="2557944894" sldId="264"/>
            <ac:spMk id="84" creationId="{00000000-0000-0000-0000-000000000000}"/>
          </ac:spMkLst>
        </pc:spChg>
        <pc:grpChg chg="mod">
          <ac:chgData name="Aastha Kumar" userId="f94225b3-263d-47de-91f3-c17c89a7eef3" providerId="ADAL" clId="{D4EC3736-8CC1-4AEB-87E8-E2E8C6E27210}" dt="2024-08-10T06:52:14.011" v="158"/>
          <ac:grpSpMkLst>
            <pc:docMk/>
            <pc:sldMk cId="2557944894" sldId="264"/>
            <ac:grpSpMk id="10" creationId="{00000000-0000-0000-0000-000000000000}"/>
          </ac:grpSpMkLst>
        </pc:grpChg>
        <pc:cxnChg chg="mod">
          <ac:chgData name="Aastha Kumar" userId="f94225b3-263d-47de-91f3-c17c89a7eef3" providerId="ADAL" clId="{D4EC3736-8CC1-4AEB-87E8-E2E8C6E27210}" dt="2024-08-10T06:52:14.011" v="158"/>
          <ac:cxnSpMkLst>
            <pc:docMk/>
            <pc:sldMk cId="2557944894" sldId="264"/>
            <ac:cxnSpMk id="11" creationId="{00000000-0000-0000-0000-000000000000}"/>
          </ac:cxnSpMkLst>
        </pc:cxnChg>
      </pc:sldChg>
      <pc:sldChg chg="modSp add del modNotes">
        <pc:chgData name="Aastha Kumar" userId="f94225b3-263d-47de-91f3-c17c89a7eef3" providerId="ADAL" clId="{D4EC3736-8CC1-4AEB-87E8-E2E8C6E27210}" dt="2024-08-10T07:10:36.093" v="246" actId="47"/>
        <pc:sldMkLst>
          <pc:docMk/>
          <pc:sldMk cId="3234578593" sldId="265"/>
        </pc:sldMkLst>
        <pc:spChg chg="mod">
          <ac:chgData name="Aastha Kumar" userId="f94225b3-263d-47de-91f3-c17c89a7eef3" providerId="ADAL" clId="{D4EC3736-8CC1-4AEB-87E8-E2E8C6E27210}" dt="2024-08-10T06:52:14.011" v="158"/>
          <ac:spMkLst>
            <pc:docMk/>
            <pc:sldMk cId="3234578593" sldId="265"/>
            <ac:spMk id="2" creationId="{00000000-0000-0000-0000-000000000000}"/>
          </ac:spMkLst>
        </pc:spChg>
        <pc:spChg chg="mod">
          <ac:chgData name="Aastha Kumar" userId="f94225b3-263d-47de-91f3-c17c89a7eef3" providerId="ADAL" clId="{D4EC3736-8CC1-4AEB-87E8-E2E8C6E27210}" dt="2024-08-10T06:52:14.011" v="158"/>
          <ac:spMkLst>
            <pc:docMk/>
            <pc:sldMk cId="3234578593" sldId="265"/>
            <ac:spMk id="5" creationId="{00000000-0000-0000-0000-000000000000}"/>
          </ac:spMkLst>
        </pc:spChg>
        <pc:spChg chg="mod">
          <ac:chgData name="Aastha Kumar" userId="f94225b3-263d-47de-91f3-c17c89a7eef3" providerId="ADAL" clId="{D4EC3736-8CC1-4AEB-87E8-E2E8C6E27210}" dt="2024-08-10T06:52:14.011" v="158"/>
          <ac:spMkLst>
            <pc:docMk/>
            <pc:sldMk cId="3234578593" sldId="265"/>
            <ac:spMk id="12" creationId="{00000000-0000-0000-0000-000000000000}"/>
          </ac:spMkLst>
        </pc:spChg>
        <pc:spChg chg="mod">
          <ac:chgData name="Aastha Kumar" userId="f94225b3-263d-47de-91f3-c17c89a7eef3" providerId="ADAL" clId="{D4EC3736-8CC1-4AEB-87E8-E2E8C6E27210}" dt="2024-08-10T06:52:14.011" v="158"/>
          <ac:spMkLst>
            <pc:docMk/>
            <pc:sldMk cId="3234578593" sldId="265"/>
            <ac:spMk id="84" creationId="{00000000-0000-0000-0000-000000000000}"/>
          </ac:spMkLst>
        </pc:spChg>
        <pc:grpChg chg="mod">
          <ac:chgData name="Aastha Kumar" userId="f94225b3-263d-47de-91f3-c17c89a7eef3" providerId="ADAL" clId="{D4EC3736-8CC1-4AEB-87E8-E2E8C6E27210}" dt="2024-08-10T06:52:14.011" v="158"/>
          <ac:grpSpMkLst>
            <pc:docMk/>
            <pc:sldMk cId="3234578593" sldId="265"/>
            <ac:grpSpMk id="10" creationId="{00000000-0000-0000-0000-000000000000}"/>
          </ac:grpSpMkLst>
        </pc:grpChg>
        <pc:cxnChg chg="mod">
          <ac:chgData name="Aastha Kumar" userId="f94225b3-263d-47de-91f3-c17c89a7eef3" providerId="ADAL" clId="{D4EC3736-8CC1-4AEB-87E8-E2E8C6E27210}" dt="2024-08-10T06:52:14.011" v="158"/>
          <ac:cxnSpMkLst>
            <pc:docMk/>
            <pc:sldMk cId="3234578593" sldId="265"/>
            <ac:cxnSpMk id="11" creationId="{00000000-0000-0000-0000-000000000000}"/>
          </ac:cxnSpMkLst>
        </pc:cxnChg>
      </pc:sldChg>
      <pc:sldChg chg="del">
        <pc:chgData name="Aastha Kumar" userId="f94225b3-263d-47de-91f3-c17c89a7eef3" providerId="ADAL" clId="{D4EC3736-8CC1-4AEB-87E8-E2E8C6E27210}" dt="2024-08-10T06:51:13.178" v="154" actId="47"/>
        <pc:sldMkLst>
          <pc:docMk/>
          <pc:sldMk cId="1264092206" sldId="266"/>
        </pc:sldMkLst>
      </pc:sldChg>
      <pc:sldChg chg="modSp del">
        <pc:chgData name="Aastha Kumar" userId="f94225b3-263d-47de-91f3-c17c89a7eef3" providerId="ADAL" clId="{D4EC3736-8CC1-4AEB-87E8-E2E8C6E27210}" dt="2024-08-25T15:18:28.286" v="1404" actId="47"/>
        <pc:sldMkLst>
          <pc:docMk/>
          <pc:sldMk cId="1335678705" sldId="267"/>
        </pc:sldMkLst>
        <pc:picChg chg="mod">
          <ac:chgData name="Aastha Kumar" userId="f94225b3-263d-47de-91f3-c17c89a7eef3" providerId="ADAL" clId="{D4EC3736-8CC1-4AEB-87E8-E2E8C6E27210}" dt="2024-08-10T06:52:14.011" v="158"/>
          <ac:picMkLst>
            <pc:docMk/>
            <pc:sldMk cId="1335678705" sldId="267"/>
            <ac:picMk id="11266" creationId="{00000000-0000-0000-0000-000000000000}"/>
          </ac:picMkLst>
        </pc:picChg>
      </pc:sldChg>
      <pc:sldChg chg="addSp delSp modSp mod">
        <pc:chgData name="Aastha Kumar" userId="f94225b3-263d-47de-91f3-c17c89a7eef3" providerId="ADAL" clId="{D4EC3736-8CC1-4AEB-87E8-E2E8C6E27210}" dt="2024-08-26T05:08:35.531" v="1651" actId="255"/>
        <pc:sldMkLst>
          <pc:docMk/>
          <pc:sldMk cId="864619685" sldId="268"/>
        </pc:sldMkLst>
        <pc:spChg chg="mod">
          <ac:chgData name="Aastha Kumar" userId="f94225b3-263d-47de-91f3-c17c89a7eef3" providerId="ADAL" clId="{D4EC3736-8CC1-4AEB-87E8-E2E8C6E27210}" dt="2024-08-10T07:08:32.474" v="209" actId="1076"/>
          <ac:spMkLst>
            <pc:docMk/>
            <pc:sldMk cId="864619685" sldId="268"/>
            <ac:spMk id="2" creationId="{00000000-0000-0000-0000-000000000000}"/>
          </ac:spMkLst>
        </pc:spChg>
        <pc:spChg chg="del mod">
          <ac:chgData name="Aastha Kumar" userId="f94225b3-263d-47de-91f3-c17c89a7eef3" providerId="ADAL" clId="{D4EC3736-8CC1-4AEB-87E8-E2E8C6E27210}" dt="2024-08-10T07:09:11.627" v="221" actId="478"/>
          <ac:spMkLst>
            <pc:docMk/>
            <pc:sldMk cId="864619685" sldId="268"/>
            <ac:spMk id="3" creationId="{00000000-0000-0000-0000-000000000000}"/>
          </ac:spMkLst>
        </pc:spChg>
        <pc:spChg chg="add mod">
          <ac:chgData name="Aastha Kumar" userId="f94225b3-263d-47de-91f3-c17c89a7eef3" providerId="ADAL" clId="{D4EC3736-8CC1-4AEB-87E8-E2E8C6E27210}" dt="2024-08-26T05:08:35.531" v="1651" actId="255"/>
          <ac:spMkLst>
            <pc:docMk/>
            <pc:sldMk cId="864619685" sldId="268"/>
            <ac:spMk id="4" creationId="{15CA3CDE-7363-EFFD-A725-81D659BEDD35}"/>
          </ac:spMkLst>
        </pc:spChg>
      </pc:sldChg>
      <pc:sldChg chg="del">
        <pc:chgData name="Aastha Kumar" userId="f94225b3-263d-47de-91f3-c17c89a7eef3" providerId="ADAL" clId="{D4EC3736-8CC1-4AEB-87E8-E2E8C6E27210}" dt="2024-08-10T06:51:56.644" v="156" actId="47"/>
        <pc:sldMkLst>
          <pc:docMk/>
          <pc:sldMk cId="2631059989" sldId="269"/>
        </pc:sldMkLst>
      </pc:sldChg>
      <pc:sldChg chg="del">
        <pc:chgData name="Aastha Kumar" userId="f94225b3-263d-47de-91f3-c17c89a7eef3" providerId="ADAL" clId="{D4EC3736-8CC1-4AEB-87E8-E2E8C6E27210}" dt="2024-08-10T06:51:13.178" v="154" actId="47"/>
        <pc:sldMkLst>
          <pc:docMk/>
          <pc:sldMk cId="395450021" sldId="270"/>
        </pc:sldMkLst>
      </pc:sldChg>
      <pc:sldChg chg="del">
        <pc:chgData name="Aastha Kumar" userId="f94225b3-263d-47de-91f3-c17c89a7eef3" providerId="ADAL" clId="{D4EC3736-8CC1-4AEB-87E8-E2E8C6E27210}" dt="2024-08-10T06:50:58.129" v="151" actId="47"/>
        <pc:sldMkLst>
          <pc:docMk/>
          <pc:sldMk cId="4107263505" sldId="271"/>
        </pc:sldMkLst>
      </pc:sldChg>
      <pc:sldChg chg="del">
        <pc:chgData name="Aastha Kumar" userId="f94225b3-263d-47de-91f3-c17c89a7eef3" providerId="ADAL" clId="{D4EC3736-8CC1-4AEB-87E8-E2E8C6E27210}" dt="2024-08-10T06:50:58.442" v="152" actId="47"/>
        <pc:sldMkLst>
          <pc:docMk/>
          <pc:sldMk cId="2690176980" sldId="272"/>
        </pc:sldMkLst>
      </pc:sldChg>
      <pc:sldChg chg="delSp modSp del">
        <pc:chgData name="Aastha Kumar" userId="f94225b3-263d-47de-91f3-c17c89a7eef3" providerId="ADAL" clId="{D4EC3736-8CC1-4AEB-87E8-E2E8C6E27210}" dt="2024-08-18T05:34:39.033" v="870" actId="47"/>
        <pc:sldMkLst>
          <pc:docMk/>
          <pc:sldMk cId="2064294507" sldId="273"/>
        </pc:sldMkLst>
        <pc:spChg chg="mod">
          <ac:chgData name="Aastha Kumar" userId="f94225b3-263d-47de-91f3-c17c89a7eef3" providerId="ADAL" clId="{D4EC3736-8CC1-4AEB-87E8-E2E8C6E27210}" dt="2024-08-10T06:52:14.011" v="158"/>
          <ac:spMkLst>
            <pc:docMk/>
            <pc:sldMk cId="2064294507" sldId="273"/>
            <ac:spMk id="3" creationId="{00000000-0000-0000-0000-000000000000}"/>
          </ac:spMkLst>
        </pc:spChg>
        <pc:picChg chg="del mod">
          <ac:chgData name="Aastha Kumar" userId="f94225b3-263d-47de-91f3-c17c89a7eef3" providerId="ADAL" clId="{D4EC3736-8CC1-4AEB-87E8-E2E8C6E27210}" dt="2024-08-18T05:34:16.436" v="861" actId="21"/>
          <ac:picMkLst>
            <pc:docMk/>
            <pc:sldMk cId="2064294507" sldId="273"/>
            <ac:picMk id="18434" creationId="{00000000-0000-0000-0000-000000000000}"/>
          </ac:picMkLst>
        </pc:picChg>
      </pc:sldChg>
      <pc:sldChg chg="del">
        <pc:chgData name="Aastha Kumar" userId="f94225b3-263d-47de-91f3-c17c89a7eef3" providerId="ADAL" clId="{D4EC3736-8CC1-4AEB-87E8-E2E8C6E27210}" dt="2024-08-10T06:51:00.402" v="153" actId="47"/>
        <pc:sldMkLst>
          <pc:docMk/>
          <pc:sldMk cId="211158839" sldId="274"/>
        </pc:sldMkLst>
      </pc:sldChg>
      <pc:sldChg chg="del">
        <pc:chgData name="Aastha Kumar" userId="f94225b3-263d-47de-91f3-c17c89a7eef3" providerId="ADAL" clId="{D4EC3736-8CC1-4AEB-87E8-E2E8C6E27210}" dt="2024-08-10T06:51:13.178" v="154" actId="47"/>
        <pc:sldMkLst>
          <pc:docMk/>
          <pc:sldMk cId="2144669668" sldId="275"/>
        </pc:sldMkLst>
      </pc:sldChg>
      <pc:sldChg chg="del">
        <pc:chgData name="Aastha Kumar" userId="f94225b3-263d-47de-91f3-c17c89a7eef3" providerId="ADAL" clId="{D4EC3736-8CC1-4AEB-87E8-E2E8C6E27210}" dt="2024-08-10T06:51:13.178" v="154" actId="47"/>
        <pc:sldMkLst>
          <pc:docMk/>
          <pc:sldMk cId="1681565611" sldId="276"/>
        </pc:sldMkLst>
      </pc:sldChg>
      <pc:sldChg chg="del">
        <pc:chgData name="Aastha Kumar" userId="f94225b3-263d-47de-91f3-c17c89a7eef3" providerId="ADAL" clId="{D4EC3736-8CC1-4AEB-87E8-E2E8C6E27210}" dt="2024-08-10T06:51:13.178" v="154" actId="47"/>
        <pc:sldMkLst>
          <pc:docMk/>
          <pc:sldMk cId="550661795" sldId="277"/>
        </pc:sldMkLst>
      </pc:sldChg>
      <pc:sldChg chg="modSp del">
        <pc:chgData name="Aastha Kumar" userId="f94225b3-263d-47de-91f3-c17c89a7eef3" providerId="ADAL" clId="{D4EC3736-8CC1-4AEB-87E8-E2E8C6E27210}" dt="2024-08-18T05:29:47.969" v="844" actId="47"/>
        <pc:sldMkLst>
          <pc:docMk/>
          <pc:sldMk cId="255215480" sldId="278"/>
        </pc:sldMkLst>
        <pc:spChg chg="mod">
          <ac:chgData name="Aastha Kumar" userId="f94225b3-263d-47de-91f3-c17c89a7eef3" providerId="ADAL" clId="{D4EC3736-8CC1-4AEB-87E8-E2E8C6E27210}" dt="2024-08-10T06:52:14.011" v="158"/>
          <ac:spMkLst>
            <pc:docMk/>
            <pc:sldMk cId="255215480" sldId="278"/>
            <ac:spMk id="2" creationId="{00000000-0000-0000-0000-000000000000}"/>
          </ac:spMkLst>
        </pc:spChg>
        <pc:picChg chg="mod">
          <ac:chgData name="Aastha Kumar" userId="f94225b3-263d-47de-91f3-c17c89a7eef3" providerId="ADAL" clId="{D4EC3736-8CC1-4AEB-87E8-E2E8C6E27210}" dt="2024-08-10T06:52:14.011" v="158"/>
          <ac:picMkLst>
            <pc:docMk/>
            <pc:sldMk cId="255215480" sldId="278"/>
            <ac:picMk id="21506" creationId="{00000000-0000-0000-0000-000000000000}"/>
          </ac:picMkLst>
        </pc:picChg>
      </pc:sldChg>
      <pc:sldChg chg="del">
        <pc:chgData name="Aastha Kumar" userId="f94225b3-263d-47de-91f3-c17c89a7eef3" providerId="ADAL" clId="{D4EC3736-8CC1-4AEB-87E8-E2E8C6E27210}" dt="2024-08-10T06:51:13.178" v="154" actId="47"/>
        <pc:sldMkLst>
          <pc:docMk/>
          <pc:sldMk cId="2108202816" sldId="279"/>
        </pc:sldMkLst>
      </pc:sldChg>
      <pc:sldChg chg="del">
        <pc:chgData name="Aastha Kumar" userId="f94225b3-263d-47de-91f3-c17c89a7eef3" providerId="ADAL" clId="{D4EC3736-8CC1-4AEB-87E8-E2E8C6E27210}" dt="2024-08-10T06:51:13.178" v="154" actId="47"/>
        <pc:sldMkLst>
          <pc:docMk/>
          <pc:sldMk cId="804902573" sldId="280"/>
        </pc:sldMkLst>
      </pc:sldChg>
      <pc:sldChg chg="del">
        <pc:chgData name="Aastha Kumar" userId="f94225b3-263d-47de-91f3-c17c89a7eef3" providerId="ADAL" clId="{D4EC3736-8CC1-4AEB-87E8-E2E8C6E27210}" dt="2024-08-10T06:38:23.432" v="9" actId="47"/>
        <pc:sldMkLst>
          <pc:docMk/>
          <pc:sldMk cId="3274332875" sldId="281"/>
        </pc:sldMkLst>
      </pc:sldChg>
      <pc:sldChg chg="modSp del mod">
        <pc:chgData name="Aastha Kumar" userId="f94225b3-263d-47de-91f3-c17c89a7eef3" providerId="ADAL" clId="{D4EC3736-8CC1-4AEB-87E8-E2E8C6E27210}" dt="2024-08-10T07:14:22.199" v="318" actId="47"/>
        <pc:sldMkLst>
          <pc:docMk/>
          <pc:sldMk cId="2845171684" sldId="282"/>
        </pc:sldMkLst>
        <pc:spChg chg="mod">
          <ac:chgData name="Aastha Kumar" userId="f94225b3-263d-47de-91f3-c17c89a7eef3" providerId="ADAL" clId="{D4EC3736-8CC1-4AEB-87E8-E2E8C6E27210}" dt="2024-08-10T07:14:02.371" v="300" actId="27636"/>
          <ac:spMkLst>
            <pc:docMk/>
            <pc:sldMk cId="2845171684" sldId="282"/>
            <ac:spMk id="3" creationId="{00000000-0000-0000-0000-000000000000}"/>
          </ac:spMkLst>
        </pc:spChg>
      </pc:sldChg>
      <pc:sldChg chg="modSp del mod">
        <pc:chgData name="Aastha Kumar" userId="f94225b3-263d-47de-91f3-c17c89a7eef3" providerId="ADAL" clId="{D4EC3736-8CC1-4AEB-87E8-E2E8C6E27210}" dt="2024-08-10T07:09:33.710" v="231" actId="47"/>
        <pc:sldMkLst>
          <pc:docMk/>
          <pc:sldMk cId="2321671454" sldId="283"/>
        </pc:sldMkLst>
        <pc:spChg chg="mod">
          <ac:chgData name="Aastha Kumar" userId="f94225b3-263d-47de-91f3-c17c89a7eef3" providerId="ADAL" clId="{D4EC3736-8CC1-4AEB-87E8-E2E8C6E27210}" dt="2024-08-10T06:52:14.183" v="161" actId="27636"/>
          <ac:spMkLst>
            <pc:docMk/>
            <pc:sldMk cId="2321671454" sldId="283"/>
            <ac:spMk id="3" creationId="{00000000-0000-0000-0000-000000000000}"/>
          </ac:spMkLst>
        </pc:spChg>
      </pc:sldChg>
      <pc:sldChg chg="modSp del mod">
        <pc:chgData name="Aastha Kumar" userId="f94225b3-263d-47de-91f3-c17c89a7eef3" providerId="ADAL" clId="{D4EC3736-8CC1-4AEB-87E8-E2E8C6E27210}" dt="2024-08-10T07:09:34.194" v="232" actId="47"/>
        <pc:sldMkLst>
          <pc:docMk/>
          <pc:sldMk cId="2629349108" sldId="284"/>
        </pc:sldMkLst>
        <pc:spChg chg="mod">
          <ac:chgData name="Aastha Kumar" userId="f94225b3-263d-47de-91f3-c17c89a7eef3" providerId="ADAL" clId="{D4EC3736-8CC1-4AEB-87E8-E2E8C6E27210}" dt="2024-08-10T06:52:14.199" v="162" actId="27636"/>
          <ac:spMkLst>
            <pc:docMk/>
            <pc:sldMk cId="2629349108" sldId="284"/>
            <ac:spMk id="3" creationId="{00000000-0000-0000-0000-000000000000}"/>
          </ac:spMkLst>
        </pc:spChg>
      </pc:sldChg>
      <pc:sldChg chg="modSp del mod">
        <pc:chgData name="Aastha Kumar" userId="f94225b3-263d-47de-91f3-c17c89a7eef3" providerId="ADAL" clId="{D4EC3736-8CC1-4AEB-87E8-E2E8C6E27210}" dt="2024-08-10T07:09:34.616" v="233" actId="47"/>
        <pc:sldMkLst>
          <pc:docMk/>
          <pc:sldMk cId="3774772492" sldId="285"/>
        </pc:sldMkLst>
        <pc:spChg chg="mod">
          <ac:chgData name="Aastha Kumar" userId="f94225b3-263d-47de-91f3-c17c89a7eef3" providerId="ADAL" clId="{D4EC3736-8CC1-4AEB-87E8-E2E8C6E27210}" dt="2024-08-10T06:52:14.199" v="163" actId="27636"/>
          <ac:spMkLst>
            <pc:docMk/>
            <pc:sldMk cId="3774772492" sldId="285"/>
            <ac:spMk id="3" creationId="{00000000-0000-0000-0000-000000000000}"/>
          </ac:spMkLst>
        </pc:spChg>
      </pc:sldChg>
      <pc:sldChg chg="modSp del">
        <pc:chgData name="Aastha Kumar" userId="f94225b3-263d-47de-91f3-c17c89a7eef3" providerId="ADAL" clId="{D4EC3736-8CC1-4AEB-87E8-E2E8C6E27210}" dt="2024-08-10T07:09:35.382" v="234" actId="47"/>
        <pc:sldMkLst>
          <pc:docMk/>
          <pc:sldMk cId="2445078991" sldId="287"/>
        </pc:sldMkLst>
        <pc:picChg chg="mod">
          <ac:chgData name="Aastha Kumar" userId="f94225b3-263d-47de-91f3-c17c89a7eef3" providerId="ADAL" clId="{D4EC3736-8CC1-4AEB-87E8-E2E8C6E27210}" dt="2024-08-10T06:52:14.011" v="158"/>
          <ac:picMkLst>
            <pc:docMk/>
            <pc:sldMk cId="2445078991" sldId="287"/>
            <ac:picMk id="4098" creationId="{00000000-0000-0000-0000-000000000000}"/>
          </ac:picMkLst>
        </pc:picChg>
      </pc:sldChg>
      <pc:sldChg chg="modSp del mod modNotes">
        <pc:chgData name="Aastha Kumar" userId="f94225b3-263d-47de-91f3-c17c89a7eef3" providerId="ADAL" clId="{D4EC3736-8CC1-4AEB-87E8-E2E8C6E27210}" dt="2024-08-10T07:12:55.540" v="291" actId="47"/>
        <pc:sldMkLst>
          <pc:docMk/>
          <pc:sldMk cId="1675101367" sldId="288"/>
        </pc:sldMkLst>
        <pc:spChg chg="mod">
          <ac:chgData name="Aastha Kumar" userId="f94225b3-263d-47de-91f3-c17c89a7eef3" providerId="ADAL" clId="{D4EC3736-8CC1-4AEB-87E8-E2E8C6E27210}" dt="2024-08-10T07:12:44.520" v="284" actId="27636"/>
          <ac:spMkLst>
            <pc:docMk/>
            <pc:sldMk cId="1675101367" sldId="288"/>
            <ac:spMk id="2" creationId="{00000000-0000-0000-0000-000000000000}"/>
          </ac:spMkLst>
        </pc:spChg>
        <pc:spChg chg="mod">
          <ac:chgData name="Aastha Kumar" userId="f94225b3-263d-47de-91f3-c17c89a7eef3" providerId="ADAL" clId="{D4EC3736-8CC1-4AEB-87E8-E2E8C6E27210}" dt="2024-08-10T06:52:14.011" v="158"/>
          <ac:spMkLst>
            <pc:docMk/>
            <pc:sldMk cId="1675101367" sldId="288"/>
            <ac:spMk id="5" creationId="{00000000-0000-0000-0000-000000000000}"/>
          </ac:spMkLst>
        </pc:spChg>
        <pc:spChg chg="mod">
          <ac:chgData name="Aastha Kumar" userId="f94225b3-263d-47de-91f3-c17c89a7eef3" providerId="ADAL" clId="{D4EC3736-8CC1-4AEB-87E8-E2E8C6E27210}" dt="2024-08-10T06:52:14.011" v="158"/>
          <ac:spMkLst>
            <pc:docMk/>
            <pc:sldMk cId="1675101367" sldId="288"/>
            <ac:spMk id="9" creationId="{00000000-0000-0000-0000-000000000000}"/>
          </ac:spMkLst>
        </pc:spChg>
        <pc:spChg chg="mod">
          <ac:chgData name="Aastha Kumar" userId="f94225b3-263d-47de-91f3-c17c89a7eef3" providerId="ADAL" clId="{D4EC3736-8CC1-4AEB-87E8-E2E8C6E27210}" dt="2024-08-10T06:52:14.011" v="158"/>
          <ac:spMkLst>
            <pc:docMk/>
            <pc:sldMk cId="1675101367" sldId="288"/>
            <ac:spMk id="12" creationId="{00000000-0000-0000-0000-000000000000}"/>
          </ac:spMkLst>
        </pc:spChg>
        <pc:spChg chg="mod">
          <ac:chgData name="Aastha Kumar" userId="f94225b3-263d-47de-91f3-c17c89a7eef3" providerId="ADAL" clId="{D4EC3736-8CC1-4AEB-87E8-E2E8C6E27210}" dt="2024-08-10T06:52:14.011" v="158"/>
          <ac:spMkLst>
            <pc:docMk/>
            <pc:sldMk cId="1675101367" sldId="288"/>
            <ac:spMk id="14" creationId="{00000000-0000-0000-0000-000000000000}"/>
          </ac:spMkLst>
        </pc:spChg>
        <pc:spChg chg="mod">
          <ac:chgData name="Aastha Kumar" userId="f94225b3-263d-47de-91f3-c17c89a7eef3" providerId="ADAL" clId="{D4EC3736-8CC1-4AEB-87E8-E2E8C6E27210}" dt="2024-08-10T06:52:14.011" v="158"/>
          <ac:spMkLst>
            <pc:docMk/>
            <pc:sldMk cId="1675101367" sldId="288"/>
            <ac:spMk id="15" creationId="{00000000-0000-0000-0000-000000000000}"/>
          </ac:spMkLst>
        </pc:spChg>
        <pc:spChg chg="mod">
          <ac:chgData name="Aastha Kumar" userId="f94225b3-263d-47de-91f3-c17c89a7eef3" providerId="ADAL" clId="{D4EC3736-8CC1-4AEB-87E8-E2E8C6E27210}" dt="2024-08-10T06:52:14.011" v="158"/>
          <ac:spMkLst>
            <pc:docMk/>
            <pc:sldMk cId="1675101367" sldId="288"/>
            <ac:spMk id="16" creationId="{00000000-0000-0000-0000-000000000000}"/>
          </ac:spMkLst>
        </pc:spChg>
        <pc:spChg chg="mod">
          <ac:chgData name="Aastha Kumar" userId="f94225b3-263d-47de-91f3-c17c89a7eef3" providerId="ADAL" clId="{D4EC3736-8CC1-4AEB-87E8-E2E8C6E27210}" dt="2024-08-10T06:52:14.011" v="158"/>
          <ac:spMkLst>
            <pc:docMk/>
            <pc:sldMk cId="1675101367" sldId="288"/>
            <ac:spMk id="17" creationId="{00000000-0000-0000-0000-000000000000}"/>
          </ac:spMkLst>
        </pc:spChg>
        <pc:spChg chg="mod">
          <ac:chgData name="Aastha Kumar" userId="f94225b3-263d-47de-91f3-c17c89a7eef3" providerId="ADAL" clId="{D4EC3736-8CC1-4AEB-87E8-E2E8C6E27210}" dt="2024-08-10T06:52:14.011" v="158"/>
          <ac:spMkLst>
            <pc:docMk/>
            <pc:sldMk cId="1675101367" sldId="288"/>
            <ac:spMk id="18" creationId="{00000000-0000-0000-0000-000000000000}"/>
          </ac:spMkLst>
        </pc:spChg>
        <pc:spChg chg="mod">
          <ac:chgData name="Aastha Kumar" userId="f94225b3-263d-47de-91f3-c17c89a7eef3" providerId="ADAL" clId="{D4EC3736-8CC1-4AEB-87E8-E2E8C6E27210}" dt="2024-08-10T06:52:14.011" v="158"/>
          <ac:spMkLst>
            <pc:docMk/>
            <pc:sldMk cId="1675101367" sldId="288"/>
            <ac:spMk id="19" creationId="{00000000-0000-0000-0000-000000000000}"/>
          </ac:spMkLst>
        </pc:spChg>
        <pc:spChg chg="mod">
          <ac:chgData name="Aastha Kumar" userId="f94225b3-263d-47de-91f3-c17c89a7eef3" providerId="ADAL" clId="{D4EC3736-8CC1-4AEB-87E8-E2E8C6E27210}" dt="2024-08-10T06:52:14.011" v="158"/>
          <ac:spMkLst>
            <pc:docMk/>
            <pc:sldMk cId="1675101367" sldId="288"/>
            <ac:spMk id="20" creationId="{00000000-0000-0000-0000-000000000000}"/>
          </ac:spMkLst>
        </pc:spChg>
        <pc:spChg chg="mod">
          <ac:chgData name="Aastha Kumar" userId="f94225b3-263d-47de-91f3-c17c89a7eef3" providerId="ADAL" clId="{D4EC3736-8CC1-4AEB-87E8-E2E8C6E27210}" dt="2024-08-10T06:52:14.011" v="158"/>
          <ac:spMkLst>
            <pc:docMk/>
            <pc:sldMk cId="1675101367" sldId="288"/>
            <ac:spMk id="26" creationId="{00000000-0000-0000-0000-000000000000}"/>
          </ac:spMkLst>
        </pc:spChg>
        <pc:spChg chg="mod">
          <ac:chgData name="Aastha Kumar" userId="f94225b3-263d-47de-91f3-c17c89a7eef3" providerId="ADAL" clId="{D4EC3736-8CC1-4AEB-87E8-E2E8C6E27210}" dt="2024-08-10T07:12:37.184" v="276" actId="21"/>
          <ac:spMkLst>
            <pc:docMk/>
            <pc:sldMk cId="1675101367" sldId="288"/>
            <ac:spMk id="84" creationId="{00000000-0000-0000-0000-000000000000}"/>
          </ac:spMkLst>
        </pc:spChg>
        <pc:grpChg chg="mod">
          <ac:chgData name="Aastha Kumar" userId="f94225b3-263d-47de-91f3-c17c89a7eef3" providerId="ADAL" clId="{D4EC3736-8CC1-4AEB-87E8-E2E8C6E27210}" dt="2024-08-10T06:52:14.011" v="158"/>
          <ac:grpSpMkLst>
            <pc:docMk/>
            <pc:sldMk cId="1675101367" sldId="288"/>
            <ac:grpSpMk id="10" creationId="{00000000-0000-0000-0000-000000000000}"/>
          </ac:grpSpMkLst>
        </pc:grpChg>
        <pc:grpChg chg="mod">
          <ac:chgData name="Aastha Kumar" userId="f94225b3-263d-47de-91f3-c17c89a7eef3" providerId="ADAL" clId="{D4EC3736-8CC1-4AEB-87E8-E2E8C6E27210}" dt="2024-08-10T06:52:14.011" v="158"/>
          <ac:grpSpMkLst>
            <pc:docMk/>
            <pc:sldMk cId="1675101367" sldId="288"/>
            <ac:grpSpMk id="13" creationId="{00000000-0000-0000-0000-000000000000}"/>
          </ac:grpSpMkLst>
        </pc:grpChg>
        <pc:cxnChg chg="mod">
          <ac:chgData name="Aastha Kumar" userId="f94225b3-263d-47de-91f3-c17c89a7eef3" providerId="ADAL" clId="{D4EC3736-8CC1-4AEB-87E8-E2E8C6E27210}" dt="2024-08-10T06:52:14.011" v="158"/>
          <ac:cxnSpMkLst>
            <pc:docMk/>
            <pc:sldMk cId="1675101367" sldId="288"/>
            <ac:cxnSpMk id="11" creationId="{00000000-0000-0000-0000-000000000000}"/>
          </ac:cxnSpMkLst>
        </pc:cxnChg>
        <pc:cxnChg chg="mod">
          <ac:chgData name="Aastha Kumar" userId="f94225b3-263d-47de-91f3-c17c89a7eef3" providerId="ADAL" clId="{D4EC3736-8CC1-4AEB-87E8-E2E8C6E27210}" dt="2024-08-10T06:52:14.011" v="158"/>
          <ac:cxnSpMkLst>
            <pc:docMk/>
            <pc:sldMk cId="1675101367" sldId="288"/>
            <ac:cxnSpMk id="21" creationId="{00000000-0000-0000-0000-000000000000}"/>
          </ac:cxnSpMkLst>
        </pc:cxnChg>
        <pc:cxnChg chg="mod">
          <ac:chgData name="Aastha Kumar" userId="f94225b3-263d-47de-91f3-c17c89a7eef3" providerId="ADAL" clId="{D4EC3736-8CC1-4AEB-87E8-E2E8C6E27210}" dt="2024-08-10T06:52:14.011" v="158"/>
          <ac:cxnSpMkLst>
            <pc:docMk/>
            <pc:sldMk cId="1675101367" sldId="288"/>
            <ac:cxnSpMk id="22" creationId="{00000000-0000-0000-0000-000000000000}"/>
          </ac:cxnSpMkLst>
        </pc:cxnChg>
        <pc:cxnChg chg="mod">
          <ac:chgData name="Aastha Kumar" userId="f94225b3-263d-47de-91f3-c17c89a7eef3" providerId="ADAL" clId="{D4EC3736-8CC1-4AEB-87E8-E2E8C6E27210}" dt="2024-08-10T06:52:14.011" v="158"/>
          <ac:cxnSpMkLst>
            <pc:docMk/>
            <pc:sldMk cId="1675101367" sldId="288"/>
            <ac:cxnSpMk id="23" creationId="{00000000-0000-0000-0000-000000000000}"/>
          </ac:cxnSpMkLst>
        </pc:cxnChg>
        <pc:cxnChg chg="mod">
          <ac:chgData name="Aastha Kumar" userId="f94225b3-263d-47de-91f3-c17c89a7eef3" providerId="ADAL" clId="{D4EC3736-8CC1-4AEB-87E8-E2E8C6E27210}" dt="2024-08-10T06:52:14.011" v="158"/>
          <ac:cxnSpMkLst>
            <pc:docMk/>
            <pc:sldMk cId="1675101367" sldId="288"/>
            <ac:cxnSpMk id="25" creationId="{00000000-0000-0000-0000-000000000000}"/>
          </ac:cxnSpMkLst>
        </pc:cxnChg>
      </pc:sldChg>
      <pc:sldChg chg="modSp del">
        <pc:chgData name="Aastha Kumar" userId="f94225b3-263d-47de-91f3-c17c89a7eef3" providerId="ADAL" clId="{D4EC3736-8CC1-4AEB-87E8-E2E8C6E27210}" dt="2024-08-18T05:38:33.487" v="871" actId="47"/>
        <pc:sldMkLst>
          <pc:docMk/>
          <pc:sldMk cId="107135763" sldId="289"/>
        </pc:sldMkLst>
        <pc:picChg chg="mod">
          <ac:chgData name="Aastha Kumar" userId="f94225b3-263d-47de-91f3-c17c89a7eef3" providerId="ADAL" clId="{D4EC3736-8CC1-4AEB-87E8-E2E8C6E27210}" dt="2024-08-10T06:52:14.011" v="158"/>
          <ac:picMkLst>
            <pc:docMk/>
            <pc:sldMk cId="107135763" sldId="289"/>
            <ac:picMk id="8194" creationId="{00000000-0000-0000-0000-000000000000}"/>
          </ac:picMkLst>
        </pc:picChg>
      </pc:sldChg>
      <pc:sldChg chg="addSp delSp modSp add del mod">
        <pc:chgData name="Aastha Kumar" userId="f94225b3-263d-47de-91f3-c17c89a7eef3" providerId="ADAL" clId="{D4EC3736-8CC1-4AEB-87E8-E2E8C6E27210}" dt="2024-08-18T05:32:09.241" v="854" actId="47"/>
        <pc:sldMkLst>
          <pc:docMk/>
          <pc:sldMk cId="2114272670" sldId="290"/>
        </pc:sldMkLst>
        <pc:spChg chg="del mod">
          <ac:chgData name="Aastha Kumar" userId="f94225b3-263d-47de-91f3-c17c89a7eef3" providerId="ADAL" clId="{D4EC3736-8CC1-4AEB-87E8-E2E8C6E27210}" dt="2024-08-18T05:32:03.419" v="852" actId="21"/>
          <ac:spMkLst>
            <pc:docMk/>
            <pc:sldMk cId="2114272670" sldId="290"/>
            <ac:spMk id="3" creationId="{00000000-0000-0000-0000-000000000000}"/>
          </ac:spMkLst>
        </pc:spChg>
        <pc:spChg chg="add mod">
          <ac:chgData name="Aastha Kumar" userId="f94225b3-263d-47de-91f3-c17c89a7eef3" providerId="ADAL" clId="{D4EC3736-8CC1-4AEB-87E8-E2E8C6E27210}" dt="2024-08-18T05:32:03.419" v="852" actId="21"/>
          <ac:spMkLst>
            <pc:docMk/>
            <pc:sldMk cId="2114272670" sldId="290"/>
            <ac:spMk id="4" creationId="{69CBCE71-38E7-D5ED-B69E-1645C59DB6FA}"/>
          </ac:spMkLst>
        </pc:spChg>
        <pc:picChg chg="mod">
          <ac:chgData name="Aastha Kumar" userId="f94225b3-263d-47de-91f3-c17c89a7eef3" providerId="ADAL" clId="{D4EC3736-8CC1-4AEB-87E8-E2E8C6E27210}" dt="2024-08-10T06:52:14.011" v="158"/>
          <ac:picMkLst>
            <pc:docMk/>
            <pc:sldMk cId="2114272670" sldId="290"/>
            <ac:picMk id="1027" creationId="{00000000-0000-0000-0000-000000000000}"/>
          </ac:picMkLst>
        </pc:picChg>
      </pc:sldChg>
      <pc:sldChg chg="modSp add del mod">
        <pc:chgData name="Aastha Kumar" userId="f94225b3-263d-47de-91f3-c17c89a7eef3" providerId="ADAL" clId="{D4EC3736-8CC1-4AEB-87E8-E2E8C6E27210}" dt="2024-08-10T07:14:21.839" v="317" actId="47"/>
        <pc:sldMkLst>
          <pc:docMk/>
          <pc:sldMk cId="3537995517" sldId="291"/>
        </pc:sldMkLst>
        <pc:spChg chg="mod">
          <ac:chgData name="Aastha Kumar" userId="f94225b3-263d-47de-91f3-c17c89a7eef3" providerId="ADAL" clId="{D4EC3736-8CC1-4AEB-87E8-E2E8C6E27210}" dt="2024-08-10T07:13:51.188" v="294" actId="21"/>
          <ac:spMkLst>
            <pc:docMk/>
            <pc:sldMk cId="3537995517" sldId="291"/>
            <ac:spMk id="3" creationId="{00000000-0000-0000-0000-000000000000}"/>
          </ac:spMkLst>
        </pc:spChg>
      </pc:sldChg>
      <pc:sldChg chg="modSp add del modNotes">
        <pc:chgData name="Aastha Kumar" userId="f94225b3-263d-47de-91f3-c17c89a7eef3" providerId="ADAL" clId="{D4EC3736-8CC1-4AEB-87E8-E2E8C6E27210}" dt="2024-08-10T07:10:39.112" v="247" actId="47"/>
        <pc:sldMkLst>
          <pc:docMk/>
          <pc:sldMk cId="1395823548" sldId="292"/>
        </pc:sldMkLst>
        <pc:spChg chg="mod">
          <ac:chgData name="Aastha Kumar" userId="f94225b3-263d-47de-91f3-c17c89a7eef3" providerId="ADAL" clId="{D4EC3736-8CC1-4AEB-87E8-E2E8C6E27210}" dt="2024-08-10T06:52:14.011" v="158"/>
          <ac:spMkLst>
            <pc:docMk/>
            <pc:sldMk cId="1395823548" sldId="292"/>
            <ac:spMk id="2" creationId="{00000000-0000-0000-0000-000000000000}"/>
          </ac:spMkLst>
        </pc:spChg>
        <pc:spChg chg="mod">
          <ac:chgData name="Aastha Kumar" userId="f94225b3-263d-47de-91f3-c17c89a7eef3" providerId="ADAL" clId="{D4EC3736-8CC1-4AEB-87E8-E2E8C6E27210}" dt="2024-08-10T06:52:14.011" v="158"/>
          <ac:spMkLst>
            <pc:docMk/>
            <pc:sldMk cId="1395823548" sldId="292"/>
            <ac:spMk id="5" creationId="{00000000-0000-0000-0000-000000000000}"/>
          </ac:spMkLst>
        </pc:spChg>
        <pc:spChg chg="mod">
          <ac:chgData name="Aastha Kumar" userId="f94225b3-263d-47de-91f3-c17c89a7eef3" providerId="ADAL" clId="{D4EC3736-8CC1-4AEB-87E8-E2E8C6E27210}" dt="2024-08-10T06:52:14.011" v="158"/>
          <ac:spMkLst>
            <pc:docMk/>
            <pc:sldMk cId="1395823548" sldId="292"/>
            <ac:spMk id="12" creationId="{00000000-0000-0000-0000-000000000000}"/>
          </ac:spMkLst>
        </pc:spChg>
        <pc:spChg chg="mod">
          <ac:chgData name="Aastha Kumar" userId="f94225b3-263d-47de-91f3-c17c89a7eef3" providerId="ADAL" clId="{D4EC3736-8CC1-4AEB-87E8-E2E8C6E27210}" dt="2024-08-10T06:52:14.011" v="158"/>
          <ac:spMkLst>
            <pc:docMk/>
            <pc:sldMk cId="1395823548" sldId="292"/>
            <ac:spMk id="84" creationId="{00000000-0000-0000-0000-000000000000}"/>
          </ac:spMkLst>
        </pc:spChg>
        <pc:grpChg chg="mod">
          <ac:chgData name="Aastha Kumar" userId="f94225b3-263d-47de-91f3-c17c89a7eef3" providerId="ADAL" clId="{D4EC3736-8CC1-4AEB-87E8-E2E8C6E27210}" dt="2024-08-10T06:52:14.011" v="158"/>
          <ac:grpSpMkLst>
            <pc:docMk/>
            <pc:sldMk cId="1395823548" sldId="292"/>
            <ac:grpSpMk id="10" creationId="{00000000-0000-0000-0000-000000000000}"/>
          </ac:grpSpMkLst>
        </pc:grpChg>
        <pc:picChg chg="mod">
          <ac:chgData name="Aastha Kumar" userId="f94225b3-263d-47de-91f3-c17c89a7eef3" providerId="ADAL" clId="{D4EC3736-8CC1-4AEB-87E8-E2E8C6E27210}" dt="2024-08-10T06:52:14.011" v="158"/>
          <ac:picMkLst>
            <pc:docMk/>
            <pc:sldMk cId="1395823548" sldId="292"/>
            <ac:picMk id="9" creationId="{00000000-0000-0000-0000-000000000000}"/>
          </ac:picMkLst>
        </pc:picChg>
        <pc:cxnChg chg="mod">
          <ac:chgData name="Aastha Kumar" userId="f94225b3-263d-47de-91f3-c17c89a7eef3" providerId="ADAL" clId="{D4EC3736-8CC1-4AEB-87E8-E2E8C6E27210}" dt="2024-08-10T06:52:14.011" v="158"/>
          <ac:cxnSpMkLst>
            <pc:docMk/>
            <pc:sldMk cId="1395823548" sldId="292"/>
            <ac:cxnSpMk id="11" creationId="{00000000-0000-0000-0000-000000000000}"/>
          </ac:cxnSpMkLst>
        </pc:cxnChg>
      </pc:sldChg>
      <pc:sldChg chg="addSp modSp mod modNotes">
        <pc:chgData name="Aastha Kumar" userId="f94225b3-263d-47de-91f3-c17c89a7eef3" providerId="ADAL" clId="{D4EC3736-8CC1-4AEB-87E8-E2E8C6E27210}" dt="2024-08-25T16:09:36.915" v="1505" actId="1076"/>
        <pc:sldMkLst>
          <pc:docMk/>
          <pc:sldMk cId="3190598715" sldId="293"/>
        </pc:sldMkLst>
        <pc:spChg chg="add mod">
          <ac:chgData name="Aastha Kumar" userId="f94225b3-263d-47de-91f3-c17c89a7eef3" providerId="ADAL" clId="{D4EC3736-8CC1-4AEB-87E8-E2E8C6E27210}" dt="2024-08-25T16:09:36.915" v="1505" actId="1076"/>
          <ac:spMkLst>
            <pc:docMk/>
            <pc:sldMk cId="3190598715" sldId="293"/>
            <ac:spMk id="3" creationId="{F6D17DDF-D164-139E-EFB4-329355675204}"/>
          </ac:spMkLst>
        </pc:spChg>
        <pc:picChg chg="mod">
          <ac:chgData name="Aastha Kumar" userId="f94225b3-263d-47de-91f3-c17c89a7eef3" providerId="ADAL" clId="{D4EC3736-8CC1-4AEB-87E8-E2E8C6E27210}" dt="2024-08-10T06:52:14.011" v="158"/>
          <ac:picMkLst>
            <pc:docMk/>
            <pc:sldMk cId="3190598715" sldId="293"/>
            <ac:picMk id="14338" creationId="{00000000-0000-0000-0000-000000000000}"/>
          </ac:picMkLst>
        </pc:picChg>
      </pc:sldChg>
      <pc:sldChg chg="modSp del modNotes">
        <pc:chgData name="Aastha Kumar" userId="f94225b3-263d-47de-91f3-c17c89a7eef3" providerId="ADAL" clId="{D4EC3736-8CC1-4AEB-87E8-E2E8C6E27210}" dt="2024-08-18T05:33:22.385" v="857" actId="47"/>
        <pc:sldMkLst>
          <pc:docMk/>
          <pc:sldMk cId="2271458191" sldId="294"/>
        </pc:sldMkLst>
        <pc:picChg chg="mod">
          <ac:chgData name="Aastha Kumar" userId="f94225b3-263d-47de-91f3-c17c89a7eef3" providerId="ADAL" clId="{D4EC3736-8CC1-4AEB-87E8-E2E8C6E27210}" dt="2024-08-10T06:52:14.011" v="158"/>
          <ac:picMkLst>
            <pc:docMk/>
            <pc:sldMk cId="2271458191" sldId="294"/>
            <ac:picMk id="3" creationId="{63196605-885C-9AD8-CB34-E2DC5638BAF4}"/>
          </ac:picMkLst>
        </pc:picChg>
        <pc:picChg chg="mod">
          <ac:chgData name="Aastha Kumar" userId="f94225b3-263d-47de-91f3-c17c89a7eef3" providerId="ADAL" clId="{D4EC3736-8CC1-4AEB-87E8-E2E8C6E27210}" dt="2024-08-10T06:52:14.011" v="158"/>
          <ac:picMkLst>
            <pc:docMk/>
            <pc:sldMk cId="2271458191" sldId="294"/>
            <ac:picMk id="5" creationId="{AAD78459-8E3D-072F-D395-129EF9D728EF}"/>
          </ac:picMkLst>
        </pc:picChg>
        <pc:picChg chg="mod">
          <ac:chgData name="Aastha Kumar" userId="f94225b3-263d-47de-91f3-c17c89a7eef3" providerId="ADAL" clId="{D4EC3736-8CC1-4AEB-87E8-E2E8C6E27210}" dt="2024-08-18T05:33:16.110" v="856" actId="1036"/>
          <ac:picMkLst>
            <pc:docMk/>
            <pc:sldMk cId="2271458191" sldId="294"/>
            <ac:picMk id="5122" creationId="{00000000-0000-0000-0000-000000000000}"/>
          </ac:picMkLst>
        </pc:picChg>
      </pc:sldChg>
      <pc:sldChg chg="addSp modSp">
        <pc:chgData name="Aastha Kumar" userId="f94225b3-263d-47de-91f3-c17c89a7eef3" providerId="ADAL" clId="{D4EC3736-8CC1-4AEB-87E8-E2E8C6E27210}" dt="2024-08-18T05:44:16.687" v="878" actId="1076"/>
        <pc:sldMkLst>
          <pc:docMk/>
          <pc:sldMk cId="3541886244" sldId="295"/>
        </pc:sldMkLst>
        <pc:picChg chg="mod">
          <ac:chgData name="Aastha Kumar" userId="f94225b3-263d-47de-91f3-c17c89a7eef3" providerId="ADAL" clId="{D4EC3736-8CC1-4AEB-87E8-E2E8C6E27210}" dt="2024-08-18T05:44:05.255" v="874" actId="1076"/>
          <ac:picMkLst>
            <pc:docMk/>
            <pc:sldMk cId="3541886244" sldId="295"/>
            <ac:picMk id="1026" creationId="{00000000-0000-0000-0000-000000000000}"/>
          </ac:picMkLst>
        </pc:picChg>
        <pc:picChg chg="add mod">
          <ac:chgData name="Aastha Kumar" userId="f94225b3-263d-47de-91f3-c17c89a7eef3" providerId="ADAL" clId="{D4EC3736-8CC1-4AEB-87E8-E2E8C6E27210}" dt="2024-08-18T05:44:16.687" v="878" actId="1076"/>
          <ac:picMkLst>
            <pc:docMk/>
            <pc:sldMk cId="3541886244" sldId="295"/>
            <ac:picMk id="2050" creationId="{00000000-0000-0000-0000-000000000000}"/>
          </ac:picMkLst>
        </pc:picChg>
      </pc:sldChg>
      <pc:sldChg chg="modSp del">
        <pc:chgData name="Aastha Kumar" userId="f94225b3-263d-47de-91f3-c17c89a7eef3" providerId="ADAL" clId="{D4EC3736-8CC1-4AEB-87E8-E2E8C6E27210}" dt="2024-08-24T12:23:27.831" v="1233" actId="47"/>
        <pc:sldMkLst>
          <pc:docMk/>
          <pc:sldMk cId="3115408734" sldId="296"/>
        </pc:sldMkLst>
        <pc:spChg chg="mod">
          <ac:chgData name="Aastha Kumar" userId="f94225b3-263d-47de-91f3-c17c89a7eef3" providerId="ADAL" clId="{D4EC3736-8CC1-4AEB-87E8-E2E8C6E27210}" dt="2024-08-10T06:52:14.011" v="158"/>
          <ac:spMkLst>
            <pc:docMk/>
            <pc:sldMk cId="3115408734" sldId="296"/>
            <ac:spMk id="4" creationId="{00000000-0000-0000-0000-000000000000}"/>
          </ac:spMkLst>
        </pc:spChg>
        <pc:picChg chg="mod">
          <ac:chgData name="Aastha Kumar" userId="f94225b3-263d-47de-91f3-c17c89a7eef3" providerId="ADAL" clId="{D4EC3736-8CC1-4AEB-87E8-E2E8C6E27210}" dt="2024-08-10T06:52:14.011" v="158"/>
          <ac:picMkLst>
            <pc:docMk/>
            <pc:sldMk cId="3115408734" sldId="296"/>
            <ac:picMk id="5" creationId="{00000000-0000-0000-0000-000000000000}"/>
          </ac:picMkLst>
        </pc:picChg>
        <pc:picChg chg="mod">
          <ac:chgData name="Aastha Kumar" userId="f94225b3-263d-47de-91f3-c17c89a7eef3" providerId="ADAL" clId="{D4EC3736-8CC1-4AEB-87E8-E2E8C6E27210}" dt="2024-08-10T06:52:14.011" v="158"/>
          <ac:picMkLst>
            <pc:docMk/>
            <pc:sldMk cId="3115408734" sldId="296"/>
            <ac:picMk id="5122" creationId="{00000000-0000-0000-0000-000000000000}"/>
          </ac:picMkLst>
        </pc:picChg>
      </pc:sldChg>
      <pc:sldChg chg="modSp del modNotes">
        <pc:chgData name="Aastha Kumar" userId="f94225b3-263d-47de-91f3-c17c89a7eef3" providerId="ADAL" clId="{D4EC3736-8CC1-4AEB-87E8-E2E8C6E27210}" dt="2024-08-10T07:17:42.769" v="350" actId="47"/>
        <pc:sldMkLst>
          <pc:docMk/>
          <pc:sldMk cId="3274684708" sldId="297"/>
        </pc:sldMkLst>
        <pc:spChg chg="mod">
          <ac:chgData name="Aastha Kumar" userId="f94225b3-263d-47de-91f3-c17c89a7eef3" providerId="ADAL" clId="{D4EC3736-8CC1-4AEB-87E8-E2E8C6E27210}" dt="2024-08-10T06:52:14.011" v="158"/>
          <ac:spMkLst>
            <pc:docMk/>
            <pc:sldMk cId="3274684708" sldId="297"/>
            <ac:spMk id="2" creationId="{00000000-0000-0000-0000-000000000000}"/>
          </ac:spMkLst>
        </pc:spChg>
        <pc:spChg chg="mod">
          <ac:chgData name="Aastha Kumar" userId="f94225b3-263d-47de-91f3-c17c89a7eef3" providerId="ADAL" clId="{D4EC3736-8CC1-4AEB-87E8-E2E8C6E27210}" dt="2024-08-10T06:52:14.011" v="158"/>
          <ac:spMkLst>
            <pc:docMk/>
            <pc:sldMk cId="3274684708" sldId="297"/>
            <ac:spMk id="5" creationId="{00000000-0000-0000-0000-000000000000}"/>
          </ac:spMkLst>
        </pc:spChg>
        <pc:spChg chg="mod">
          <ac:chgData name="Aastha Kumar" userId="f94225b3-263d-47de-91f3-c17c89a7eef3" providerId="ADAL" clId="{D4EC3736-8CC1-4AEB-87E8-E2E8C6E27210}" dt="2024-08-10T06:52:14.011" v="158"/>
          <ac:spMkLst>
            <pc:docMk/>
            <pc:sldMk cId="3274684708" sldId="297"/>
            <ac:spMk id="84" creationId="{00000000-0000-0000-0000-000000000000}"/>
          </ac:spMkLst>
        </pc:spChg>
      </pc:sldChg>
      <pc:sldChg chg="modSp del">
        <pc:chgData name="Aastha Kumar" userId="f94225b3-263d-47de-91f3-c17c89a7eef3" providerId="ADAL" clId="{D4EC3736-8CC1-4AEB-87E8-E2E8C6E27210}" dt="2024-08-23T18:30:23.036" v="910" actId="47"/>
        <pc:sldMkLst>
          <pc:docMk/>
          <pc:sldMk cId="2769200281" sldId="298"/>
        </pc:sldMkLst>
        <pc:spChg chg="mod">
          <ac:chgData name="Aastha Kumar" userId="f94225b3-263d-47de-91f3-c17c89a7eef3" providerId="ADAL" clId="{D4EC3736-8CC1-4AEB-87E8-E2E8C6E27210}" dt="2024-08-10T06:52:14.011" v="158"/>
          <ac:spMkLst>
            <pc:docMk/>
            <pc:sldMk cId="2769200281" sldId="298"/>
            <ac:spMk id="2" creationId="{227C1ED6-D78D-1D42-B929-A3B9A6F43758}"/>
          </ac:spMkLst>
        </pc:spChg>
        <pc:spChg chg="mod">
          <ac:chgData name="Aastha Kumar" userId="f94225b3-263d-47de-91f3-c17c89a7eef3" providerId="ADAL" clId="{D4EC3736-8CC1-4AEB-87E8-E2E8C6E27210}" dt="2024-08-10T06:52:14.011" v="158"/>
          <ac:spMkLst>
            <pc:docMk/>
            <pc:sldMk cId="2769200281" sldId="298"/>
            <ac:spMk id="7" creationId="{146EF805-75A1-43A7-21B5-F112C9A9EE58}"/>
          </ac:spMkLst>
        </pc:spChg>
        <pc:picChg chg="mod">
          <ac:chgData name="Aastha Kumar" userId="f94225b3-263d-47de-91f3-c17c89a7eef3" providerId="ADAL" clId="{D4EC3736-8CC1-4AEB-87E8-E2E8C6E27210}" dt="2024-08-10T06:52:14.011" v="158"/>
          <ac:picMkLst>
            <pc:docMk/>
            <pc:sldMk cId="2769200281" sldId="298"/>
            <ac:picMk id="4" creationId="{6C6E9D57-BB34-9513-EE83-BFCA70762CE0}"/>
          </ac:picMkLst>
        </pc:picChg>
        <pc:picChg chg="mod">
          <ac:chgData name="Aastha Kumar" userId="f94225b3-263d-47de-91f3-c17c89a7eef3" providerId="ADAL" clId="{D4EC3736-8CC1-4AEB-87E8-E2E8C6E27210}" dt="2024-08-10T06:52:14.011" v="158"/>
          <ac:picMkLst>
            <pc:docMk/>
            <pc:sldMk cId="2769200281" sldId="298"/>
            <ac:picMk id="5" creationId="{38872B96-021E-0DEC-93F8-928E7FC0E8C6}"/>
          </ac:picMkLst>
        </pc:picChg>
        <pc:picChg chg="mod">
          <ac:chgData name="Aastha Kumar" userId="f94225b3-263d-47de-91f3-c17c89a7eef3" providerId="ADAL" clId="{D4EC3736-8CC1-4AEB-87E8-E2E8C6E27210}" dt="2024-08-10T06:52:14.011" v="158"/>
          <ac:picMkLst>
            <pc:docMk/>
            <pc:sldMk cId="2769200281" sldId="298"/>
            <ac:picMk id="6" creationId="{6C6F0349-90C7-8540-772A-FA71AE3B6AB6}"/>
          </ac:picMkLst>
        </pc:picChg>
      </pc:sldChg>
      <pc:sldChg chg="modSp del">
        <pc:chgData name="Aastha Kumar" userId="f94225b3-263d-47de-91f3-c17c89a7eef3" providerId="ADAL" clId="{D4EC3736-8CC1-4AEB-87E8-E2E8C6E27210}" dt="2024-08-10T07:15:50.237" v="343" actId="47"/>
        <pc:sldMkLst>
          <pc:docMk/>
          <pc:sldMk cId="2615086742" sldId="299"/>
        </pc:sldMkLst>
        <pc:spChg chg="mod">
          <ac:chgData name="Aastha Kumar" userId="f94225b3-263d-47de-91f3-c17c89a7eef3" providerId="ADAL" clId="{D4EC3736-8CC1-4AEB-87E8-E2E8C6E27210}" dt="2024-08-10T06:52:14.011" v="158"/>
          <ac:spMkLst>
            <pc:docMk/>
            <pc:sldMk cId="2615086742" sldId="299"/>
            <ac:spMk id="3" creationId="{00000000-0000-0000-0000-000000000000}"/>
          </ac:spMkLst>
        </pc:spChg>
      </pc:sldChg>
      <pc:sldChg chg="delSp modSp del mod">
        <pc:chgData name="Aastha Kumar" userId="f94225b3-263d-47de-91f3-c17c89a7eef3" providerId="ADAL" clId="{D4EC3736-8CC1-4AEB-87E8-E2E8C6E27210}" dt="2024-08-10T07:15:46.633" v="342" actId="47"/>
        <pc:sldMkLst>
          <pc:docMk/>
          <pc:sldMk cId="2597276199" sldId="300"/>
        </pc:sldMkLst>
        <pc:spChg chg="mod">
          <ac:chgData name="Aastha Kumar" userId="f94225b3-263d-47de-91f3-c17c89a7eef3" providerId="ADAL" clId="{D4EC3736-8CC1-4AEB-87E8-E2E8C6E27210}" dt="2024-08-10T06:52:14.011" v="158"/>
          <ac:spMkLst>
            <pc:docMk/>
            <pc:sldMk cId="2597276199" sldId="300"/>
            <ac:spMk id="2" creationId="{00000000-0000-0000-0000-000000000000}"/>
          </ac:spMkLst>
        </pc:spChg>
        <pc:spChg chg="del mod">
          <ac:chgData name="Aastha Kumar" userId="f94225b3-263d-47de-91f3-c17c89a7eef3" providerId="ADAL" clId="{D4EC3736-8CC1-4AEB-87E8-E2E8C6E27210}" dt="2024-08-10T07:15:24.326" v="325"/>
          <ac:spMkLst>
            <pc:docMk/>
            <pc:sldMk cId="2597276199" sldId="300"/>
            <ac:spMk id="3" creationId="{00000000-0000-0000-0000-000000000000}"/>
          </ac:spMkLst>
        </pc:spChg>
        <pc:picChg chg="del mod">
          <ac:chgData name="Aastha Kumar" userId="f94225b3-263d-47de-91f3-c17c89a7eef3" providerId="ADAL" clId="{D4EC3736-8CC1-4AEB-87E8-E2E8C6E27210}" dt="2024-08-10T07:15:30.366" v="332" actId="21"/>
          <ac:picMkLst>
            <pc:docMk/>
            <pc:sldMk cId="2597276199" sldId="300"/>
            <ac:picMk id="2050" creationId="{00000000-0000-0000-0000-000000000000}"/>
          </ac:picMkLst>
        </pc:picChg>
      </pc:sldChg>
      <pc:sldChg chg="modSp">
        <pc:chgData name="Aastha Kumar" userId="f94225b3-263d-47de-91f3-c17c89a7eef3" providerId="ADAL" clId="{D4EC3736-8CC1-4AEB-87E8-E2E8C6E27210}" dt="2024-08-10T06:52:14.011" v="158"/>
        <pc:sldMkLst>
          <pc:docMk/>
          <pc:sldMk cId="162565789" sldId="301"/>
        </pc:sldMkLst>
        <pc:spChg chg="mod">
          <ac:chgData name="Aastha Kumar" userId="f94225b3-263d-47de-91f3-c17c89a7eef3" providerId="ADAL" clId="{D4EC3736-8CC1-4AEB-87E8-E2E8C6E27210}" dt="2024-08-10T06:52:14.011" v="158"/>
          <ac:spMkLst>
            <pc:docMk/>
            <pc:sldMk cId="162565789" sldId="301"/>
            <ac:spMk id="2" creationId="{00000000-0000-0000-0000-000000000000}"/>
          </ac:spMkLst>
        </pc:spChg>
        <pc:spChg chg="mod">
          <ac:chgData name="Aastha Kumar" userId="f94225b3-263d-47de-91f3-c17c89a7eef3" providerId="ADAL" clId="{D4EC3736-8CC1-4AEB-87E8-E2E8C6E27210}" dt="2024-08-10T06:52:14.011" v="158"/>
          <ac:spMkLst>
            <pc:docMk/>
            <pc:sldMk cId="162565789" sldId="301"/>
            <ac:spMk id="6" creationId="{00000000-0000-0000-0000-000000000000}"/>
          </ac:spMkLst>
        </pc:spChg>
        <pc:picChg chg="mod">
          <ac:chgData name="Aastha Kumar" userId="f94225b3-263d-47de-91f3-c17c89a7eef3" providerId="ADAL" clId="{D4EC3736-8CC1-4AEB-87E8-E2E8C6E27210}" dt="2024-08-10T06:52:14.011" v="158"/>
          <ac:picMkLst>
            <pc:docMk/>
            <pc:sldMk cId="162565789" sldId="301"/>
            <ac:picMk id="4099" creationId="{00000000-0000-0000-0000-000000000000}"/>
          </ac:picMkLst>
        </pc:picChg>
      </pc:sldChg>
      <pc:sldChg chg="modSp del mod modNotes">
        <pc:chgData name="Aastha Kumar" userId="f94225b3-263d-47de-91f3-c17c89a7eef3" providerId="ADAL" clId="{D4EC3736-8CC1-4AEB-87E8-E2E8C6E27210}" dt="2024-08-10T07:17:09.764" v="346" actId="47"/>
        <pc:sldMkLst>
          <pc:docMk/>
          <pc:sldMk cId="2000762048" sldId="302"/>
        </pc:sldMkLst>
        <pc:spChg chg="mod">
          <ac:chgData name="Aastha Kumar" userId="f94225b3-263d-47de-91f3-c17c89a7eef3" providerId="ADAL" clId="{D4EC3736-8CC1-4AEB-87E8-E2E8C6E27210}" dt="2024-08-10T06:52:14.341" v="167" actId="27636"/>
          <ac:spMkLst>
            <pc:docMk/>
            <pc:sldMk cId="2000762048" sldId="302"/>
            <ac:spMk id="2" creationId="{00000000-0000-0000-0000-000000000000}"/>
          </ac:spMkLst>
        </pc:spChg>
        <pc:spChg chg="mod">
          <ac:chgData name="Aastha Kumar" userId="f94225b3-263d-47de-91f3-c17c89a7eef3" providerId="ADAL" clId="{D4EC3736-8CC1-4AEB-87E8-E2E8C6E27210}" dt="2024-08-10T06:52:14.011" v="158"/>
          <ac:spMkLst>
            <pc:docMk/>
            <pc:sldMk cId="2000762048" sldId="302"/>
            <ac:spMk id="5" creationId="{00000000-0000-0000-0000-000000000000}"/>
          </ac:spMkLst>
        </pc:spChg>
        <pc:spChg chg="mod">
          <ac:chgData name="Aastha Kumar" userId="f94225b3-263d-47de-91f3-c17c89a7eef3" providerId="ADAL" clId="{D4EC3736-8CC1-4AEB-87E8-E2E8C6E27210}" dt="2024-08-10T06:52:14.011" v="158"/>
          <ac:spMkLst>
            <pc:docMk/>
            <pc:sldMk cId="2000762048" sldId="302"/>
            <ac:spMk id="84" creationId="{00000000-0000-0000-0000-000000000000}"/>
          </ac:spMkLst>
        </pc:spChg>
      </pc:sldChg>
      <pc:sldChg chg="modSp del mod">
        <pc:chgData name="Aastha Kumar" userId="f94225b3-263d-47de-91f3-c17c89a7eef3" providerId="ADAL" clId="{D4EC3736-8CC1-4AEB-87E8-E2E8C6E27210}" dt="2024-08-10T07:17:02.051" v="345" actId="47"/>
        <pc:sldMkLst>
          <pc:docMk/>
          <pc:sldMk cId="481782483" sldId="303"/>
        </pc:sldMkLst>
        <pc:spChg chg="mod">
          <ac:chgData name="Aastha Kumar" userId="f94225b3-263d-47de-91f3-c17c89a7eef3" providerId="ADAL" clId="{D4EC3736-8CC1-4AEB-87E8-E2E8C6E27210}" dt="2024-08-10T06:52:14.356" v="168" actId="27636"/>
          <ac:spMkLst>
            <pc:docMk/>
            <pc:sldMk cId="481782483" sldId="303"/>
            <ac:spMk id="3" creationId="{00000000-0000-0000-0000-000000000000}"/>
          </ac:spMkLst>
        </pc:spChg>
      </pc:sldChg>
      <pc:sldChg chg="modSp del mod">
        <pc:chgData name="Aastha Kumar" userId="f94225b3-263d-47de-91f3-c17c89a7eef3" providerId="ADAL" clId="{D4EC3736-8CC1-4AEB-87E8-E2E8C6E27210}" dt="2024-08-10T07:09:32.198" v="228" actId="47"/>
        <pc:sldMkLst>
          <pc:docMk/>
          <pc:sldMk cId="1727421516" sldId="304"/>
        </pc:sldMkLst>
        <pc:spChg chg="mod">
          <ac:chgData name="Aastha Kumar" userId="f94225b3-263d-47de-91f3-c17c89a7eef3" providerId="ADAL" clId="{D4EC3736-8CC1-4AEB-87E8-E2E8C6E27210}" dt="2024-08-10T06:52:14.183" v="160" actId="27636"/>
          <ac:spMkLst>
            <pc:docMk/>
            <pc:sldMk cId="1727421516" sldId="304"/>
            <ac:spMk id="3" creationId="{00000000-0000-0000-0000-000000000000}"/>
          </ac:spMkLst>
        </pc:spChg>
      </pc:sldChg>
      <pc:sldChg chg="modSp del">
        <pc:chgData name="Aastha Kumar" userId="f94225b3-263d-47de-91f3-c17c89a7eef3" providerId="ADAL" clId="{D4EC3736-8CC1-4AEB-87E8-E2E8C6E27210}" dt="2024-08-10T07:30:36.362" v="516" actId="47"/>
        <pc:sldMkLst>
          <pc:docMk/>
          <pc:sldMk cId="3817507302" sldId="305"/>
        </pc:sldMkLst>
        <pc:spChg chg="mod">
          <ac:chgData name="Aastha Kumar" userId="f94225b3-263d-47de-91f3-c17c89a7eef3" providerId="ADAL" clId="{D4EC3736-8CC1-4AEB-87E8-E2E8C6E27210}" dt="2024-08-10T06:52:14.011" v="158"/>
          <ac:spMkLst>
            <pc:docMk/>
            <pc:sldMk cId="3817507302" sldId="305"/>
            <ac:spMk id="2" creationId="{00000000-0000-0000-0000-000000000000}"/>
          </ac:spMkLst>
        </pc:spChg>
        <pc:spChg chg="mod">
          <ac:chgData name="Aastha Kumar" userId="f94225b3-263d-47de-91f3-c17c89a7eef3" providerId="ADAL" clId="{D4EC3736-8CC1-4AEB-87E8-E2E8C6E27210}" dt="2024-08-10T06:52:14.011" v="158"/>
          <ac:spMkLst>
            <pc:docMk/>
            <pc:sldMk cId="3817507302" sldId="305"/>
            <ac:spMk id="7" creationId="{00000000-0000-0000-0000-000000000000}"/>
          </ac:spMkLst>
        </pc:spChg>
        <pc:grpChg chg="mod">
          <ac:chgData name="Aastha Kumar" userId="f94225b3-263d-47de-91f3-c17c89a7eef3" providerId="ADAL" clId="{D4EC3736-8CC1-4AEB-87E8-E2E8C6E27210}" dt="2024-08-10T06:52:14.011" v="158"/>
          <ac:grpSpMkLst>
            <pc:docMk/>
            <pc:sldMk cId="3817507302" sldId="305"/>
            <ac:grpSpMk id="5" creationId="{00000000-0000-0000-0000-000000000000}"/>
          </ac:grpSpMkLst>
        </pc:grpChg>
        <pc:picChg chg="mod">
          <ac:chgData name="Aastha Kumar" userId="f94225b3-263d-47de-91f3-c17c89a7eef3" providerId="ADAL" clId="{D4EC3736-8CC1-4AEB-87E8-E2E8C6E27210}" dt="2024-08-10T06:52:14.011" v="158"/>
          <ac:picMkLst>
            <pc:docMk/>
            <pc:sldMk cId="3817507302" sldId="305"/>
            <ac:picMk id="4" creationId="{00000000-0000-0000-0000-000000000000}"/>
          </ac:picMkLst>
        </pc:picChg>
        <pc:picChg chg="mod">
          <ac:chgData name="Aastha Kumar" userId="f94225b3-263d-47de-91f3-c17c89a7eef3" providerId="ADAL" clId="{D4EC3736-8CC1-4AEB-87E8-E2E8C6E27210}" dt="2024-08-10T06:52:14.011" v="158"/>
          <ac:picMkLst>
            <pc:docMk/>
            <pc:sldMk cId="3817507302" sldId="305"/>
            <ac:picMk id="1026" creationId="{00000000-0000-0000-0000-000000000000}"/>
          </ac:picMkLst>
        </pc:picChg>
        <pc:cxnChg chg="mod">
          <ac:chgData name="Aastha Kumar" userId="f94225b3-263d-47de-91f3-c17c89a7eef3" providerId="ADAL" clId="{D4EC3736-8CC1-4AEB-87E8-E2E8C6E27210}" dt="2024-08-10T06:52:14.011" v="158"/>
          <ac:cxnSpMkLst>
            <pc:docMk/>
            <pc:sldMk cId="3817507302" sldId="305"/>
            <ac:cxnSpMk id="6" creationId="{00000000-0000-0000-0000-000000000000}"/>
          </ac:cxnSpMkLst>
        </pc:cxnChg>
      </pc:sldChg>
      <pc:sldChg chg="modSp del">
        <pc:chgData name="Aastha Kumar" userId="f94225b3-263d-47de-91f3-c17c89a7eef3" providerId="ADAL" clId="{D4EC3736-8CC1-4AEB-87E8-E2E8C6E27210}" dt="2024-08-23T18:30:23.036" v="910" actId="47"/>
        <pc:sldMkLst>
          <pc:docMk/>
          <pc:sldMk cId="2704738218" sldId="306"/>
        </pc:sldMkLst>
        <pc:spChg chg="mod">
          <ac:chgData name="Aastha Kumar" userId="f94225b3-263d-47de-91f3-c17c89a7eef3" providerId="ADAL" clId="{D4EC3736-8CC1-4AEB-87E8-E2E8C6E27210}" dt="2024-08-10T06:52:14.011" v="158"/>
          <ac:spMkLst>
            <pc:docMk/>
            <pc:sldMk cId="2704738218" sldId="306"/>
            <ac:spMk id="6" creationId="{3B8E57B4-4440-742D-3B1A-8B955B4492A8}"/>
          </ac:spMkLst>
        </pc:spChg>
        <pc:picChg chg="mod">
          <ac:chgData name="Aastha Kumar" userId="f94225b3-263d-47de-91f3-c17c89a7eef3" providerId="ADAL" clId="{D4EC3736-8CC1-4AEB-87E8-E2E8C6E27210}" dt="2024-08-10T06:52:14.011" v="158"/>
          <ac:picMkLst>
            <pc:docMk/>
            <pc:sldMk cId="2704738218" sldId="306"/>
            <ac:picMk id="3" creationId="{A9418A73-9900-1CFF-D87A-0FF6CDF7FA38}"/>
          </ac:picMkLst>
        </pc:picChg>
        <pc:picChg chg="mod">
          <ac:chgData name="Aastha Kumar" userId="f94225b3-263d-47de-91f3-c17c89a7eef3" providerId="ADAL" clId="{D4EC3736-8CC1-4AEB-87E8-E2E8C6E27210}" dt="2024-08-10T06:52:14.011" v="158"/>
          <ac:picMkLst>
            <pc:docMk/>
            <pc:sldMk cId="2704738218" sldId="306"/>
            <ac:picMk id="4" creationId="{311A7E53-823D-9ECD-D565-2FDBF5E202BE}"/>
          </ac:picMkLst>
        </pc:picChg>
        <pc:picChg chg="mod">
          <ac:chgData name="Aastha Kumar" userId="f94225b3-263d-47de-91f3-c17c89a7eef3" providerId="ADAL" clId="{D4EC3736-8CC1-4AEB-87E8-E2E8C6E27210}" dt="2024-08-10T06:52:14.011" v="158"/>
          <ac:picMkLst>
            <pc:docMk/>
            <pc:sldMk cId="2704738218" sldId="306"/>
            <ac:picMk id="5122" creationId="{00000000-0000-0000-0000-000000000000}"/>
          </ac:picMkLst>
        </pc:picChg>
        <pc:cxnChg chg="mod">
          <ac:chgData name="Aastha Kumar" userId="f94225b3-263d-47de-91f3-c17c89a7eef3" providerId="ADAL" clId="{D4EC3736-8CC1-4AEB-87E8-E2E8C6E27210}" dt="2024-08-10T06:52:14.011" v="158"/>
          <ac:cxnSpMkLst>
            <pc:docMk/>
            <pc:sldMk cId="2704738218" sldId="306"/>
            <ac:cxnSpMk id="2" creationId="{B0F732D4-DBAD-4290-EA5B-04874E419264}"/>
          </ac:cxnSpMkLst>
        </pc:cxnChg>
      </pc:sldChg>
      <pc:sldChg chg="modSp del mod modShow">
        <pc:chgData name="Aastha Kumar" userId="f94225b3-263d-47de-91f3-c17c89a7eef3" providerId="ADAL" clId="{D4EC3736-8CC1-4AEB-87E8-E2E8C6E27210}" dt="2024-08-26T07:38:32.718" v="1926" actId="47"/>
        <pc:sldMkLst>
          <pc:docMk/>
          <pc:sldMk cId="1413337594" sldId="307"/>
        </pc:sldMkLst>
        <pc:picChg chg="mod">
          <ac:chgData name="Aastha Kumar" userId="f94225b3-263d-47de-91f3-c17c89a7eef3" providerId="ADAL" clId="{D4EC3736-8CC1-4AEB-87E8-E2E8C6E27210}" dt="2024-08-10T06:52:14.011" v="158"/>
          <ac:picMkLst>
            <pc:docMk/>
            <pc:sldMk cId="1413337594" sldId="307"/>
            <ac:picMk id="4098" creationId="{00000000-0000-0000-0000-000000000000}"/>
          </ac:picMkLst>
        </pc:picChg>
      </pc:sldChg>
      <pc:sldChg chg="delSp modSp add del mod modNotes">
        <pc:chgData name="Aastha Kumar" userId="f94225b3-263d-47de-91f3-c17c89a7eef3" providerId="ADAL" clId="{D4EC3736-8CC1-4AEB-87E8-E2E8C6E27210}" dt="2024-08-23T18:20:57.453" v="909" actId="47"/>
        <pc:sldMkLst>
          <pc:docMk/>
          <pc:sldMk cId="3232034854" sldId="309"/>
        </pc:sldMkLst>
        <pc:spChg chg="del mod">
          <ac:chgData name="Aastha Kumar" userId="f94225b3-263d-47de-91f3-c17c89a7eef3" providerId="ADAL" clId="{D4EC3736-8CC1-4AEB-87E8-E2E8C6E27210}" dt="2024-08-23T18:20:45.783" v="904" actId="21"/>
          <ac:spMkLst>
            <pc:docMk/>
            <pc:sldMk cId="3232034854" sldId="309"/>
            <ac:spMk id="2" creationId="{0AD4DDE2-99ED-B8F2-7C7D-43E02B47D29E}"/>
          </ac:spMkLst>
        </pc:spChg>
        <pc:picChg chg="mod">
          <ac:chgData name="Aastha Kumar" userId="f94225b3-263d-47de-91f3-c17c89a7eef3" providerId="ADAL" clId="{D4EC3736-8CC1-4AEB-87E8-E2E8C6E27210}" dt="2024-08-10T06:52:14.011" v="158"/>
          <ac:picMkLst>
            <pc:docMk/>
            <pc:sldMk cId="3232034854" sldId="309"/>
            <ac:picMk id="4" creationId="{311A7E53-823D-9ECD-D565-2FDBF5E202BE}"/>
          </ac:picMkLst>
        </pc:picChg>
        <pc:picChg chg="mod">
          <ac:chgData name="Aastha Kumar" userId="f94225b3-263d-47de-91f3-c17c89a7eef3" providerId="ADAL" clId="{D4EC3736-8CC1-4AEB-87E8-E2E8C6E27210}" dt="2024-08-10T06:52:14.011" v="158"/>
          <ac:picMkLst>
            <pc:docMk/>
            <pc:sldMk cId="3232034854" sldId="309"/>
            <ac:picMk id="8" creationId="{1276B137-9ED2-5BFE-7A4F-4D224A716DC1}"/>
          </ac:picMkLst>
        </pc:picChg>
      </pc:sldChg>
      <pc:sldChg chg="modSp del">
        <pc:chgData name="Aastha Kumar" userId="f94225b3-263d-47de-91f3-c17c89a7eef3" providerId="ADAL" clId="{D4EC3736-8CC1-4AEB-87E8-E2E8C6E27210}" dt="2024-08-23T18:30:23.036" v="910" actId="47"/>
        <pc:sldMkLst>
          <pc:docMk/>
          <pc:sldMk cId="1064423120" sldId="310"/>
        </pc:sldMkLst>
        <pc:spChg chg="mod">
          <ac:chgData name="Aastha Kumar" userId="f94225b3-263d-47de-91f3-c17c89a7eef3" providerId="ADAL" clId="{D4EC3736-8CC1-4AEB-87E8-E2E8C6E27210}" dt="2024-08-10T06:52:14.011" v="158"/>
          <ac:spMkLst>
            <pc:docMk/>
            <pc:sldMk cId="1064423120" sldId="310"/>
            <ac:spMk id="9" creationId="{BC13351E-95DA-C5EC-D2F5-0A3277656D74}"/>
          </ac:spMkLst>
        </pc:spChg>
        <pc:picChg chg="mod">
          <ac:chgData name="Aastha Kumar" userId="f94225b3-263d-47de-91f3-c17c89a7eef3" providerId="ADAL" clId="{D4EC3736-8CC1-4AEB-87E8-E2E8C6E27210}" dt="2024-08-10T06:52:14.011" v="158"/>
          <ac:picMkLst>
            <pc:docMk/>
            <pc:sldMk cId="1064423120" sldId="310"/>
            <ac:picMk id="3" creationId="{D0F5A875-1053-5F29-D7E0-9E80DFA0B3A6}"/>
          </ac:picMkLst>
        </pc:picChg>
      </pc:sldChg>
      <pc:sldChg chg="del">
        <pc:chgData name="Aastha Kumar" userId="f94225b3-263d-47de-91f3-c17c89a7eef3" providerId="ADAL" clId="{D4EC3736-8CC1-4AEB-87E8-E2E8C6E27210}" dt="2024-08-10T06:25:37.373" v="2" actId="47"/>
        <pc:sldMkLst>
          <pc:docMk/>
          <pc:sldMk cId="4168548872" sldId="319"/>
        </pc:sldMkLst>
      </pc:sldChg>
      <pc:sldChg chg="del">
        <pc:chgData name="Aastha Kumar" userId="f94225b3-263d-47de-91f3-c17c89a7eef3" providerId="ADAL" clId="{D4EC3736-8CC1-4AEB-87E8-E2E8C6E27210}" dt="2024-08-10T07:09:32.448" v="229" actId="47"/>
        <pc:sldMkLst>
          <pc:docMk/>
          <pc:sldMk cId="3003048445" sldId="320"/>
        </pc:sldMkLst>
      </pc:sldChg>
      <pc:sldChg chg="modSp del">
        <pc:chgData name="Aastha Kumar" userId="f94225b3-263d-47de-91f3-c17c89a7eef3" providerId="ADAL" clId="{D4EC3736-8CC1-4AEB-87E8-E2E8C6E27210}" dt="2024-08-10T07:09:32.991" v="230" actId="47"/>
        <pc:sldMkLst>
          <pc:docMk/>
          <pc:sldMk cId="1813540201" sldId="321"/>
        </pc:sldMkLst>
        <pc:picChg chg="mod">
          <ac:chgData name="Aastha Kumar" userId="f94225b3-263d-47de-91f3-c17c89a7eef3" providerId="ADAL" clId="{D4EC3736-8CC1-4AEB-87E8-E2E8C6E27210}" dt="2024-08-10T06:52:14.011" v="158"/>
          <ac:picMkLst>
            <pc:docMk/>
            <pc:sldMk cId="1813540201" sldId="321"/>
            <ac:picMk id="5" creationId="{6965746C-040E-9AFC-8E1B-757EB46354FD}"/>
          </ac:picMkLst>
        </pc:picChg>
      </pc:sldChg>
      <pc:sldChg chg="modSp del mod modShow">
        <pc:chgData name="Aastha Kumar" userId="f94225b3-263d-47de-91f3-c17c89a7eef3" providerId="ADAL" clId="{D4EC3736-8CC1-4AEB-87E8-E2E8C6E27210}" dt="2024-08-10T07:20:40.974" v="369" actId="47"/>
        <pc:sldMkLst>
          <pc:docMk/>
          <pc:sldMk cId="105024831" sldId="323"/>
        </pc:sldMkLst>
        <pc:spChg chg="mod">
          <ac:chgData name="Aastha Kumar" userId="f94225b3-263d-47de-91f3-c17c89a7eef3" providerId="ADAL" clId="{D4EC3736-8CC1-4AEB-87E8-E2E8C6E27210}" dt="2024-08-10T07:19:36.493" v="352" actId="1076"/>
          <ac:spMkLst>
            <pc:docMk/>
            <pc:sldMk cId="105024831" sldId="323"/>
            <ac:spMk id="2" creationId="{00000000-0000-0000-0000-000000000000}"/>
          </ac:spMkLst>
        </pc:spChg>
        <pc:spChg chg="mod">
          <ac:chgData name="Aastha Kumar" userId="f94225b3-263d-47de-91f3-c17c89a7eef3" providerId="ADAL" clId="{D4EC3736-8CC1-4AEB-87E8-E2E8C6E27210}" dt="2024-08-10T07:20:30.529" v="361" actId="21"/>
          <ac:spMkLst>
            <pc:docMk/>
            <pc:sldMk cId="105024831" sldId="323"/>
            <ac:spMk id="3" creationId="{00000000-0000-0000-0000-000000000000}"/>
          </ac:spMkLst>
        </pc:spChg>
      </pc:sldChg>
      <pc:sldChg chg="addSp delSp modSp add del mod">
        <pc:chgData name="Aastha Kumar" userId="f94225b3-263d-47de-91f3-c17c89a7eef3" providerId="ADAL" clId="{D4EC3736-8CC1-4AEB-87E8-E2E8C6E27210}" dt="2024-08-25T14:47:50.866" v="1242" actId="27636"/>
        <pc:sldMkLst>
          <pc:docMk/>
          <pc:sldMk cId="269911602" sldId="324"/>
        </pc:sldMkLst>
        <pc:spChg chg="mod">
          <ac:chgData name="Aastha Kumar" userId="f94225b3-263d-47de-91f3-c17c89a7eef3" providerId="ADAL" clId="{D4EC3736-8CC1-4AEB-87E8-E2E8C6E27210}" dt="2024-08-10T07:15:34.800" v="335" actId="1076"/>
          <ac:spMkLst>
            <pc:docMk/>
            <pc:sldMk cId="269911602" sldId="324"/>
            <ac:spMk id="2" creationId="{ADEC2A5D-67B5-8A8F-9812-0A421A70B9FE}"/>
          </ac:spMkLst>
        </pc:spChg>
        <pc:spChg chg="mod">
          <ac:chgData name="Aastha Kumar" userId="f94225b3-263d-47de-91f3-c17c89a7eef3" providerId="ADAL" clId="{D4EC3736-8CC1-4AEB-87E8-E2E8C6E27210}" dt="2024-08-25T14:47:50.866" v="1242" actId="27636"/>
          <ac:spMkLst>
            <pc:docMk/>
            <pc:sldMk cId="269911602" sldId="324"/>
            <ac:spMk id="3" creationId="{2C4847D0-00FD-6AAF-B4A4-090989B5D4C3}"/>
          </ac:spMkLst>
        </pc:spChg>
        <pc:picChg chg="add del mod">
          <ac:chgData name="Aastha Kumar" userId="f94225b3-263d-47de-91f3-c17c89a7eef3" providerId="ADAL" clId="{D4EC3736-8CC1-4AEB-87E8-E2E8C6E27210}" dt="2024-08-10T07:20:07.299" v="353" actId="478"/>
          <ac:picMkLst>
            <pc:docMk/>
            <pc:sldMk cId="269911602" sldId="324"/>
            <ac:picMk id="2050" creationId="{00000000-0000-0000-0000-000000000000}"/>
          </ac:picMkLst>
        </pc:picChg>
      </pc:sldChg>
      <pc:sldChg chg="modSp del">
        <pc:chgData name="Aastha Kumar" userId="f94225b3-263d-47de-91f3-c17c89a7eef3" providerId="ADAL" clId="{D4EC3736-8CC1-4AEB-87E8-E2E8C6E27210}" dt="2024-08-10T07:16:05.568" v="344" actId="47"/>
        <pc:sldMkLst>
          <pc:docMk/>
          <pc:sldMk cId="2317208292" sldId="325"/>
        </pc:sldMkLst>
        <pc:picChg chg="mod">
          <ac:chgData name="Aastha Kumar" userId="f94225b3-263d-47de-91f3-c17c89a7eef3" providerId="ADAL" clId="{D4EC3736-8CC1-4AEB-87E8-E2E8C6E27210}" dt="2024-08-10T06:52:14.011" v="158"/>
          <ac:picMkLst>
            <pc:docMk/>
            <pc:sldMk cId="2317208292" sldId="325"/>
            <ac:picMk id="5" creationId="{16F92660-0CE5-76DE-E664-BFC10C13EBBE}"/>
          </ac:picMkLst>
        </pc:picChg>
      </pc:sldChg>
      <pc:sldChg chg="addSp modSp mod">
        <pc:chgData name="Aastha Kumar" userId="f94225b3-263d-47de-91f3-c17c89a7eef3" providerId="ADAL" clId="{D4EC3736-8CC1-4AEB-87E8-E2E8C6E27210}" dt="2024-08-25T14:48:14.071" v="1246" actId="27636"/>
        <pc:sldMkLst>
          <pc:docMk/>
          <pc:sldMk cId="3636274922" sldId="326"/>
        </pc:sldMkLst>
        <pc:spChg chg="mod">
          <ac:chgData name="Aastha Kumar" userId="f94225b3-263d-47de-91f3-c17c89a7eef3" providerId="ADAL" clId="{D4EC3736-8CC1-4AEB-87E8-E2E8C6E27210}" dt="2024-08-10T07:22:23.963" v="404" actId="1076"/>
          <ac:spMkLst>
            <pc:docMk/>
            <pc:sldMk cId="3636274922" sldId="326"/>
            <ac:spMk id="2" creationId="{EBB313FE-C677-04F8-91FC-EF9409A4AF07}"/>
          </ac:spMkLst>
        </pc:spChg>
        <pc:spChg chg="mod">
          <ac:chgData name="Aastha Kumar" userId="f94225b3-263d-47de-91f3-c17c89a7eef3" providerId="ADAL" clId="{D4EC3736-8CC1-4AEB-87E8-E2E8C6E27210}" dt="2024-08-25T14:48:14.071" v="1246" actId="27636"/>
          <ac:spMkLst>
            <pc:docMk/>
            <pc:sldMk cId="3636274922" sldId="326"/>
            <ac:spMk id="3" creationId="{1DB2EA39-04FA-3007-F2FD-B99E94837484}"/>
          </ac:spMkLst>
        </pc:spChg>
        <pc:picChg chg="mod">
          <ac:chgData name="Aastha Kumar" userId="f94225b3-263d-47de-91f3-c17c89a7eef3" providerId="ADAL" clId="{D4EC3736-8CC1-4AEB-87E8-E2E8C6E27210}" dt="2024-08-10T07:22:25.999" v="405" actId="1076"/>
          <ac:picMkLst>
            <pc:docMk/>
            <pc:sldMk cId="3636274922" sldId="326"/>
            <ac:picMk id="5" creationId="{16F92660-0CE5-76DE-E664-BFC10C13EBBE}"/>
          </ac:picMkLst>
        </pc:picChg>
        <pc:picChg chg="add mod">
          <ac:chgData name="Aastha Kumar" userId="f94225b3-263d-47de-91f3-c17c89a7eef3" providerId="ADAL" clId="{D4EC3736-8CC1-4AEB-87E8-E2E8C6E27210}" dt="2024-08-10T07:22:20.477" v="402" actId="14100"/>
          <ac:picMkLst>
            <pc:docMk/>
            <pc:sldMk cId="3636274922" sldId="326"/>
            <ac:picMk id="6" creationId="{2439A7AF-E654-EA96-9F5C-B68534182356}"/>
          </ac:picMkLst>
        </pc:picChg>
      </pc:sldChg>
      <pc:sldChg chg="delSp modSp add del mod">
        <pc:chgData name="Aastha Kumar" userId="f94225b3-263d-47de-91f3-c17c89a7eef3" providerId="ADAL" clId="{D4EC3736-8CC1-4AEB-87E8-E2E8C6E27210}" dt="2024-08-10T07:22:49.899" v="411" actId="47"/>
        <pc:sldMkLst>
          <pc:docMk/>
          <pc:sldMk cId="3489193028" sldId="328"/>
        </pc:sldMkLst>
        <pc:spChg chg="mod">
          <ac:chgData name="Aastha Kumar" userId="f94225b3-263d-47de-91f3-c17c89a7eef3" providerId="ADAL" clId="{D4EC3736-8CC1-4AEB-87E8-E2E8C6E27210}" dt="2024-08-10T07:21:07.552" v="370" actId="21"/>
          <ac:spMkLst>
            <pc:docMk/>
            <pc:sldMk cId="3489193028" sldId="328"/>
            <ac:spMk id="3" creationId="{1DB2EA39-04FA-3007-F2FD-B99E94837484}"/>
          </ac:spMkLst>
        </pc:spChg>
        <pc:picChg chg="del mod">
          <ac:chgData name="Aastha Kumar" userId="f94225b3-263d-47de-91f3-c17c89a7eef3" providerId="ADAL" clId="{D4EC3736-8CC1-4AEB-87E8-E2E8C6E27210}" dt="2024-08-10T07:21:46.311" v="384" actId="21"/>
          <ac:picMkLst>
            <pc:docMk/>
            <pc:sldMk cId="3489193028" sldId="328"/>
            <ac:picMk id="6" creationId="{2439A7AF-E654-EA96-9F5C-B68534182356}"/>
          </ac:picMkLst>
        </pc:picChg>
      </pc:sldChg>
      <pc:sldChg chg="addSp delSp modSp mod">
        <pc:chgData name="Aastha Kumar" userId="f94225b3-263d-47de-91f3-c17c89a7eef3" providerId="ADAL" clId="{D4EC3736-8CC1-4AEB-87E8-E2E8C6E27210}" dt="2024-08-10T07:27:36.337" v="503" actId="1076"/>
        <pc:sldMkLst>
          <pc:docMk/>
          <pc:sldMk cId="2370505327" sldId="329"/>
        </pc:sldMkLst>
        <pc:spChg chg="add del mod">
          <ac:chgData name="Aastha Kumar" userId="f94225b3-263d-47de-91f3-c17c89a7eef3" providerId="ADAL" clId="{D4EC3736-8CC1-4AEB-87E8-E2E8C6E27210}" dt="2024-08-10T07:23:51.182" v="425" actId="478"/>
          <ac:spMkLst>
            <pc:docMk/>
            <pc:sldMk cId="2370505327" sldId="329"/>
            <ac:spMk id="2" creationId="{EBB313FE-C677-04F8-91FC-EF9409A4AF07}"/>
          </ac:spMkLst>
        </pc:spChg>
        <pc:spChg chg="mod">
          <ac:chgData name="Aastha Kumar" userId="f94225b3-263d-47de-91f3-c17c89a7eef3" providerId="ADAL" clId="{D4EC3736-8CC1-4AEB-87E8-E2E8C6E27210}" dt="2024-08-10T07:27:23.360" v="498"/>
          <ac:spMkLst>
            <pc:docMk/>
            <pc:sldMk cId="2370505327" sldId="329"/>
            <ac:spMk id="3" creationId="{1DB2EA39-04FA-3007-F2FD-B99E94837484}"/>
          </ac:spMkLst>
        </pc:spChg>
        <pc:spChg chg="add del mod">
          <ac:chgData name="Aastha Kumar" userId="f94225b3-263d-47de-91f3-c17c89a7eef3" providerId="ADAL" clId="{D4EC3736-8CC1-4AEB-87E8-E2E8C6E27210}" dt="2024-08-10T07:23:22.702" v="417" actId="478"/>
          <ac:spMkLst>
            <pc:docMk/>
            <pc:sldMk cId="2370505327" sldId="329"/>
            <ac:spMk id="6" creationId="{05F60AAA-0A88-96A5-E5DC-08F0192A0380}"/>
          </ac:spMkLst>
        </pc:spChg>
        <pc:spChg chg="add mod">
          <ac:chgData name="Aastha Kumar" userId="f94225b3-263d-47de-91f3-c17c89a7eef3" providerId="ADAL" clId="{D4EC3736-8CC1-4AEB-87E8-E2E8C6E27210}" dt="2024-08-10T07:26:57.737" v="488" actId="1076"/>
          <ac:spMkLst>
            <pc:docMk/>
            <pc:sldMk cId="2370505327" sldId="329"/>
            <ac:spMk id="9" creationId="{04989FC5-923D-A098-2BC4-5E9C1991DF59}"/>
          </ac:spMkLst>
        </pc:spChg>
        <pc:grpChg chg="add del mod">
          <ac:chgData name="Aastha Kumar" userId="f94225b3-263d-47de-91f3-c17c89a7eef3" providerId="ADAL" clId="{D4EC3736-8CC1-4AEB-87E8-E2E8C6E27210}" dt="2024-08-10T07:26:23.569" v="474" actId="21"/>
          <ac:grpSpMkLst>
            <pc:docMk/>
            <pc:sldMk cId="2370505327" sldId="329"/>
            <ac:grpSpMk id="13" creationId="{26A8295C-5A3E-BC97-A3AA-7CDFFE6644A8}"/>
          </ac:grpSpMkLst>
        </pc:grpChg>
        <pc:grpChg chg="add mod">
          <ac:chgData name="Aastha Kumar" userId="f94225b3-263d-47de-91f3-c17c89a7eef3" providerId="ADAL" clId="{D4EC3736-8CC1-4AEB-87E8-E2E8C6E27210}" dt="2024-08-10T07:26:24.622" v="475"/>
          <ac:grpSpMkLst>
            <pc:docMk/>
            <pc:sldMk cId="2370505327" sldId="329"/>
            <ac:grpSpMk id="14" creationId="{26A8295C-5A3E-BC97-A3AA-7CDFFE6644A8}"/>
          </ac:grpSpMkLst>
        </pc:grpChg>
        <pc:picChg chg="del mod">
          <ac:chgData name="Aastha Kumar" userId="f94225b3-263d-47de-91f3-c17c89a7eef3" providerId="ADAL" clId="{D4EC3736-8CC1-4AEB-87E8-E2E8C6E27210}" dt="2024-08-10T07:25:26.085" v="467" actId="478"/>
          <ac:picMkLst>
            <pc:docMk/>
            <pc:sldMk cId="2370505327" sldId="329"/>
            <ac:picMk id="5" creationId="{592BD11D-59E6-7A6A-4C76-7A6E8A301A17}"/>
          </ac:picMkLst>
        </pc:picChg>
        <pc:picChg chg="add mod modCrop">
          <ac:chgData name="Aastha Kumar" userId="f94225b3-263d-47de-91f3-c17c89a7eef3" providerId="ADAL" clId="{D4EC3736-8CC1-4AEB-87E8-E2E8C6E27210}" dt="2024-08-10T07:26:54.187" v="487" actId="1076"/>
          <ac:picMkLst>
            <pc:docMk/>
            <pc:sldMk cId="2370505327" sldId="329"/>
            <ac:picMk id="7" creationId="{5D32B766-43D6-1E19-B80C-2B041559BA16}"/>
          </ac:picMkLst>
        </pc:picChg>
        <pc:picChg chg="add mod">
          <ac:chgData name="Aastha Kumar" userId="f94225b3-263d-47de-91f3-c17c89a7eef3" providerId="ADAL" clId="{D4EC3736-8CC1-4AEB-87E8-E2E8C6E27210}" dt="2024-08-10T07:26:22.063" v="473" actId="164"/>
          <ac:picMkLst>
            <pc:docMk/>
            <pc:sldMk cId="2370505327" sldId="329"/>
            <ac:picMk id="8" creationId="{F5B69297-E226-2CF2-EBA0-9A84C5C8839E}"/>
          </ac:picMkLst>
        </pc:picChg>
        <pc:picChg chg="mod">
          <ac:chgData name="Aastha Kumar" userId="f94225b3-263d-47de-91f3-c17c89a7eef3" providerId="ADAL" clId="{D4EC3736-8CC1-4AEB-87E8-E2E8C6E27210}" dt="2024-08-10T07:26:24.622" v="475"/>
          <ac:picMkLst>
            <pc:docMk/>
            <pc:sldMk cId="2370505327" sldId="329"/>
            <ac:picMk id="15" creationId="{F5B69297-E226-2CF2-EBA0-9A84C5C8839E}"/>
          </ac:picMkLst>
        </pc:picChg>
        <pc:picChg chg="add mod">
          <ac:chgData name="Aastha Kumar" userId="f94225b3-263d-47de-91f3-c17c89a7eef3" providerId="ADAL" clId="{D4EC3736-8CC1-4AEB-87E8-E2E8C6E27210}" dt="2024-08-10T07:27:00.509" v="489" actId="1076"/>
          <ac:picMkLst>
            <pc:docMk/>
            <pc:sldMk cId="2370505327" sldId="329"/>
            <ac:picMk id="19" creationId="{4EAA1239-A762-9891-8684-855B130812DB}"/>
          </ac:picMkLst>
        </pc:picChg>
        <pc:picChg chg="add mod">
          <ac:chgData name="Aastha Kumar" userId="f94225b3-263d-47de-91f3-c17c89a7eef3" providerId="ADAL" clId="{D4EC3736-8CC1-4AEB-87E8-E2E8C6E27210}" dt="2024-08-10T07:27:36.337" v="503" actId="1076"/>
          <ac:picMkLst>
            <pc:docMk/>
            <pc:sldMk cId="2370505327" sldId="329"/>
            <ac:picMk id="20" creationId="{C2899332-4B3E-19FF-1A92-08E4ACF06F29}"/>
          </ac:picMkLst>
        </pc:picChg>
        <pc:cxnChg chg="add mod">
          <ac:chgData name="Aastha Kumar" userId="f94225b3-263d-47de-91f3-c17c89a7eef3" providerId="ADAL" clId="{D4EC3736-8CC1-4AEB-87E8-E2E8C6E27210}" dt="2024-08-10T07:26:22.063" v="473" actId="164"/>
          <ac:cxnSpMkLst>
            <pc:docMk/>
            <pc:sldMk cId="2370505327" sldId="329"/>
            <ac:cxnSpMk id="10" creationId="{BBFE5F47-B712-84FF-EE2F-DF6B8FA2B891}"/>
          </ac:cxnSpMkLst>
        </pc:cxnChg>
        <pc:cxnChg chg="add mod">
          <ac:chgData name="Aastha Kumar" userId="f94225b3-263d-47de-91f3-c17c89a7eef3" providerId="ADAL" clId="{D4EC3736-8CC1-4AEB-87E8-E2E8C6E27210}" dt="2024-08-10T07:26:22.063" v="473" actId="164"/>
          <ac:cxnSpMkLst>
            <pc:docMk/>
            <pc:sldMk cId="2370505327" sldId="329"/>
            <ac:cxnSpMk id="11" creationId="{DF4E4BCA-1C99-5745-3B4D-0A73E25B02F9}"/>
          </ac:cxnSpMkLst>
        </pc:cxnChg>
        <pc:cxnChg chg="add mod">
          <ac:chgData name="Aastha Kumar" userId="f94225b3-263d-47de-91f3-c17c89a7eef3" providerId="ADAL" clId="{D4EC3736-8CC1-4AEB-87E8-E2E8C6E27210}" dt="2024-08-10T07:26:22.063" v="473" actId="164"/>
          <ac:cxnSpMkLst>
            <pc:docMk/>
            <pc:sldMk cId="2370505327" sldId="329"/>
            <ac:cxnSpMk id="12" creationId="{F7C2FD64-82E3-D289-F8BF-D298B1240674}"/>
          </ac:cxnSpMkLst>
        </pc:cxnChg>
        <pc:cxnChg chg="mod">
          <ac:chgData name="Aastha Kumar" userId="f94225b3-263d-47de-91f3-c17c89a7eef3" providerId="ADAL" clId="{D4EC3736-8CC1-4AEB-87E8-E2E8C6E27210}" dt="2024-08-10T07:26:24.622" v="475"/>
          <ac:cxnSpMkLst>
            <pc:docMk/>
            <pc:sldMk cId="2370505327" sldId="329"/>
            <ac:cxnSpMk id="16" creationId="{BBFE5F47-B712-84FF-EE2F-DF6B8FA2B891}"/>
          </ac:cxnSpMkLst>
        </pc:cxnChg>
        <pc:cxnChg chg="mod">
          <ac:chgData name="Aastha Kumar" userId="f94225b3-263d-47de-91f3-c17c89a7eef3" providerId="ADAL" clId="{D4EC3736-8CC1-4AEB-87E8-E2E8C6E27210}" dt="2024-08-10T07:26:24.622" v="475"/>
          <ac:cxnSpMkLst>
            <pc:docMk/>
            <pc:sldMk cId="2370505327" sldId="329"/>
            <ac:cxnSpMk id="17" creationId="{DF4E4BCA-1C99-5745-3B4D-0A73E25B02F9}"/>
          </ac:cxnSpMkLst>
        </pc:cxnChg>
        <pc:cxnChg chg="mod">
          <ac:chgData name="Aastha Kumar" userId="f94225b3-263d-47de-91f3-c17c89a7eef3" providerId="ADAL" clId="{D4EC3736-8CC1-4AEB-87E8-E2E8C6E27210}" dt="2024-08-10T07:26:24.622" v="475"/>
          <ac:cxnSpMkLst>
            <pc:docMk/>
            <pc:sldMk cId="2370505327" sldId="329"/>
            <ac:cxnSpMk id="18" creationId="{F7C2FD64-82E3-D289-F8BF-D298B1240674}"/>
          </ac:cxnSpMkLst>
        </pc:cxnChg>
      </pc:sldChg>
      <pc:sldChg chg="delSp modSp del mod">
        <pc:chgData name="Aastha Kumar" userId="f94225b3-263d-47de-91f3-c17c89a7eef3" providerId="ADAL" clId="{D4EC3736-8CC1-4AEB-87E8-E2E8C6E27210}" dt="2024-08-10T07:25:30.699" v="470" actId="47"/>
        <pc:sldMkLst>
          <pc:docMk/>
          <pc:sldMk cId="643490109" sldId="330"/>
        </pc:sldMkLst>
        <pc:spChg chg="mod">
          <ac:chgData name="Aastha Kumar" userId="f94225b3-263d-47de-91f3-c17c89a7eef3" providerId="ADAL" clId="{D4EC3736-8CC1-4AEB-87E8-E2E8C6E27210}" dt="2024-08-10T07:24:18.811" v="436" actId="27636"/>
          <ac:spMkLst>
            <pc:docMk/>
            <pc:sldMk cId="643490109" sldId="330"/>
            <ac:spMk id="2" creationId="{EBB313FE-C677-04F8-91FC-EF9409A4AF07}"/>
          </ac:spMkLst>
        </pc:spChg>
        <pc:spChg chg="mod">
          <ac:chgData name="Aastha Kumar" userId="f94225b3-263d-47de-91f3-c17c89a7eef3" providerId="ADAL" clId="{D4EC3736-8CC1-4AEB-87E8-E2E8C6E27210}" dt="2024-08-10T07:24:47.682" v="444" actId="21"/>
          <ac:spMkLst>
            <pc:docMk/>
            <pc:sldMk cId="643490109" sldId="330"/>
            <ac:spMk id="3" creationId="{1DB2EA39-04FA-3007-F2FD-B99E94837484}"/>
          </ac:spMkLst>
        </pc:spChg>
        <pc:spChg chg="del mod">
          <ac:chgData name="Aastha Kumar" userId="f94225b3-263d-47de-91f3-c17c89a7eef3" providerId="ADAL" clId="{D4EC3736-8CC1-4AEB-87E8-E2E8C6E27210}" dt="2024-08-10T07:25:23.933" v="466" actId="21"/>
          <ac:spMkLst>
            <pc:docMk/>
            <pc:sldMk cId="643490109" sldId="330"/>
            <ac:spMk id="5" creationId="{04989FC5-923D-A098-2BC4-5E9C1991DF59}"/>
          </ac:spMkLst>
        </pc:spChg>
        <pc:picChg chg="del mod">
          <ac:chgData name="Aastha Kumar" userId="f94225b3-263d-47de-91f3-c17c89a7eef3" providerId="ADAL" clId="{D4EC3736-8CC1-4AEB-87E8-E2E8C6E27210}" dt="2024-08-10T07:25:23.933" v="466" actId="21"/>
          <ac:picMkLst>
            <pc:docMk/>
            <pc:sldMk cId="643490109" sldId="330"/>
            <ac:picMk id="4" creationId="{F5B69297-E226-2CF2-EBA0-9A84C5C8839E}"/>
          </ac:picMkLst>
        </pc:picChg>
        <pc:picChg chg="del mod">
          <ac:chgData name="Aastha Kumar" userId="f94225b3-263d-47de-91f3-c17c89a7eef3" providerId="ADAL" clId="{D4EC3736-8CC1-4AEB-87E8-E2E8C6E27210}" dt="2024-08-10T07:25:23.933" v="466" actId="21"/>
          <ac:picMkLst>
            <pc:docMk/>
            <pc:sldMk cId="643490109" sldId="330"/>
            <ac:picMk id="6" creationId="{5D32B766-43D6-1E19-B80C-2B041559BA16}"/>
          </ac:picMkLst>
        </pc:picChg>
        <pc:cxnChg chg="del mod">
          <ac:chgData name="Aastha Kumar" userId="f94225b3-263d-47de-91f3-c17c89a7eef3" providerId="ADAL" clId="{D4EC3736-8CC1-4AEB-87E8-E2E8C6E27210}" dt="2024-08-10T07:25:23.933" v="466" actId="21"/>
          <ac:cxnSpMkLst>
            <pc:docMk/>
            <pc:sldMk cId="643490109" sldId="330"/>
            <ac:cxnSpMk id="8" creationId="{BBFE5F47-B712-84FF-EE2F-DF6B8FA2B891}"/>
          </ac:cxnSpMkLst>
        </pc:cxnChg>
        <pc:cxnChg chg="del mod">
          <ac:chgData name="Aastha Kumar" userId="f94225b3-263d-47de-91f3-c17c89a7eef3" providerId="ADAL" clId="{D4EC3736-8CC1-4AEB-87E8-E2E8C6E27210}" dt="2024-08-10T07:25:23.933" v="466" actId="21"/>
          <ac:cxnSpMkLst>
            <pc:docMk/>
            <pc:sldMk cId="643490109" sldId="330"/>
            <ac:cxnSpMk id="9" creationId="{DF4E4BCA-1C99-5745-3B4D-0A73E25B02F9}"/>
          </ac:cxnSpMkLst>
        </pc:cxnChg>
        <pc:cxnChg chg="del mod">
          <ac:chgData name="Aastha Kumar" userId="f94225b3-263d-47de-91f3-c17c89a7eef3" providerId="ADAL" clId="{D4EC3736-8CC1-4AEB-87E8-E2E8C6E27210}" dt="2024-08-10T07:25:23.933" v="466" actId="21"/>
          <ac:cxnSpMkLst>
            <pc:docMk/>
            <pc:sldMk cId="643490109" sldId="330"/>
            <ac:cxnSpMk id="10" creationId="{F7C2FD64-82E3-D289-F8BF-D298B1240674}"/>
          </ac:cxnSpMkLst>
        </pc:cxnChg>
      </pc:sldChg>
      <pc:sldChg chg="modSp del">
        <pc:chgData name="Aastha Kumar" userId="f94225b3-263d-47de-91f3-c17c89a7eef3" providerId="ADAL" clId="{D4EC3736-8CC1-4AEB-87E8-E2E8C6E27210}" dt="2024-08-10T07:27:38.985" v="504" actId="47"/>
        <pc:sldMkLst>
          <pc:docMk/>
          <pc:sldMk cId="53707049" sldId="331"/>
        </pc:sldMkLst>
        <pc:spChg chg="mod">
          <ac:chgData name="Aastha Kumar" userId="f94225b3-263d-47de-91f3-c17c89a7eef3" providerId="ADAL" clId="{D4EC3736-8CC1-4AEB-87E8-E2E8C6E27210}" dt="2024-08-10T06:52:14.011" v="158"/>
          <ac:spMkLst>
            <pc:docMk/>
            <pc:sldMk cId="53707049" sldId="331"/>
            <ac:spMk id="3" creationId="{1DB2EA39-04FA-3007-F2FD-B99E94837484}"/>
          </ac:spMkLst>
        </pc:spChg>
        <pc:picChg chg="mod">
          <ac:chgData name="Aastha Kumar" userId="f94225b3-263d-47de-91f3-c17c89a7eef3" providerId="ADAL" clId="{D4EC3736-8CC1-4AEB-87E8-E2E8C6E27210}" dt="2024-08-10T06:52:14.011" v="158"/>
          <ac:picMkLst>
            <pc:docMk/>
            <pc:sldMk cId="53707049" sldId="331"/>
            <ac:picMk id="5" creationId="{CF1D8F08-A979-36F1-5D6D-EE23D2DC6431}"/>
          </ac:picMkLst>
        </pc:picChg>
      </pc:sldChg>
      <pc:sldChg chg="modSp del mod modShow">
        <pc:chgData name="Aastha Kumar" userId="f94225b3-263d-47de-91f3-c17c89a7eef3" providerId="ADAL" clId="{D4EC3736-8CC1-4AEB-87E8-E2E8C6E27210}" dt="2024-08-25T15:01:08.894" v="1336" actId="2696"/>
        <pc:sldMkLst>
          <pc:docMk/>
          <pc:sldMk cId="1326102018" sldId="332"/>
        </pc:sldMkLst>
        <pc:spChg chg="mod">
          <ac:chgData name="Aastha Kumar" userId="f94225b3-263d-47de-91f3-c17c89a7eef3" providerId="ADAL" clId="{D4EC3736-8CC1-4AEB-87E8-E2E8C6E27210}" dt="2024-08-23T18:32:59.064" v="958" actId="1076"/>
          <ac:spMkLst>
            <pc:docMk/>
            <pc:sldMk cId="1326102018" sldId="332"/>
            <ac:spMk id="2" creationId="{EBB313FE-C677-04F8-91FC-EF9409A4AF07}"/>
          </ac:spMkLst>
        </pc:spChg>
        <pc:spChg chg="mod">
          <ac:chgData name="Aastha Kumar" userId="f94225b3-263d-47de-91f3-c17c89a7eef3" providerId="ADAL" clId="{D4EC3736-8CC1-4AEB-87E8-E2E8C6E27210}" dt="2024-08-10T06:52:14.011" v="158"/>
          <ac:spMkLst>
            <pc:docMk/>
            <pc:sldMk cId="1326102018" sldId="332"/>
            <ac:spMk id="3" creationId="{1DB2EA39-04FA-3007-F2FD-B99E94837484}"/>
          </ac:spMkLst>
        </pc:spChg>
      </pc:sldChg>
      <pc:sldChg chg="modSp add del mod">
        <pc:chgData name="Aastha Kumar" userId="f94225b3-263d-47de-91f3-c17c89a7eef3" providerId="ADAL" clId="{D4EC3736-8CC1-4AEB-87E8-E2E8C6E27210}" dt="2024-08-25T15:03:46.693" v="1387" actId="47"/>
        <pc:sldMkLst>
          <pc:docMk/>
          <pc:sldMk cId="2175310977" sldId="332"/>
        </pc:sldMkLst>
        <pc:spChg chg="mod">
          <ac:chgData name="Aastha Kumar" userId="f94225b3-263d-47de-91f3-c17c89a7eef3" providerId="ADAL" clId="{D4EC3736-8CC1-4AEB-87E8-E2E8C6E27210}" dt="2024-08-25T15:03:12.231" v="1381" actId="21"/>
          <ac:spMkLst>
            <pc:docMk/>
            <pc:sldMk cId="2175310977" sldId="332"/>
            <ac:spMk id="3" creationId="{1DB2EA39-04FA-3007-F2FD-B99E94837484}"/>
          </ac:spMkLst>
        </pc:spChg>
      </pc:sldChg>
      <pc:sldChg chg="modSp del">
        <pc:chgData name="Aastha Kumar" userId="f94225b3-263d-47de-91f3-c17c89a7eef3" providerId="ADAL" clId="{D4EC3736-8CC1-4AEB-87E8-E2E8C6E27210}" dt="2024-08-10T07:17:22.632" v="348" actId="47"/>
        <pc:sldMkLst>
          <pc:docMk/>
          <pc:sldMk cId="1549366725" sldId="333"/>
        </pc:sldMkLst>
        <pc:spChg chg="mod">
          <ac:chgData name="Aastha Kumar" userId="f94225b3-263d-47de-91f3-c17c89a7eef3" providerId="ADAL" clId="{D4EC3736-8CC1-4AEB-87E8-E2E8C6E27210}" dt="2024-08-10T06:52:14.011" v="158"/>
          <ac:spMkLst>
            <pc:docMk/>
            <pc:sldMk cId="1549366725" sldId="333"/>
            <ac:spMk id="3" creationId="{1DB2EA39-04FA-3007-F2FD-B99E94837484}"/>
          </ac:spMkLst>
        </pc:spChg>
      </pc:sldChg>
      <pc:sldChg chg="del">
        <pc:chgData name="Aastha Kumar" userId="f94225b3-263d-47de-91f3-c17c89a7eef3" providerId="ADAL" clId="{D4EC3736-8CC1-4AEB-87E8-E2E8C6E27210}" dt="2024-08-10T06:27:56.115" v="3" actId="47"/>
        <pc:sldMkLst>
          <pc:docMk/>
          <pc:sldMk cId="3270104505" sldId="335"/>
        </pc:sldMkLst>
      </pc:sldChg>
      <pc:sldChg chg="modSp del">
        <pc:chgData name="Aastha Kumar" userId="f94225b3-263d-47de-91f3-c17c89a7eef3" providerId="ADAL" clId="{D4EC3736-8CC1-4AEB-87E8-E2E8C6E27210}" dt="2024-08-10T07:17:24.658" v="349" actId="47"/>
        <pc:sldMkLst>
          <pc:docMk/>
          <pc:sldMk cId="4131844705" sldId="336"/>
        </pc:sldMkLst>
        <pc:picChg chg="mod">
          <ac:chgData name="Aastha Kumar" userId="f94225b3-263d-47de-91f3-c17c89a7eef3" providerId="ADAL" clId="{D4EC3736-8CC1-4AEB-87E8-E2E8C6E27210}" dt="2024-08-10T06:52:14.011" v="158"/>
          <ac:picMkLst>
            <pc:docMk/>
            <pc:sldMk cId="4131844705" sldId="336"/>
            <ac:picMk id="8" creationId="{7937E41F-99E1-52FD-54C3-4C2D402530E1}"/>
          </ac:picMkLst>
        </pc:picChg>
      </pc:sldChg>
      <pc:sldChg chg="modSp del">
        <pc:chgData name="Aastha Kumar" userId="f94225b3-263d-47de-91f3-c17c89a7eef3" providerId="ADAL" clId="{D4EC3736-8CC1-4AEB-87E8-E2E8C6E27210}" dt="2024-08-10T07:17:17.460" v="347" actId="47"/>
        <pc:sldMkLst>
          <pc:docMk/>
          <pc:sldMk cId="1601509768" sldId="337"/>
        </pc:sldMkLst>
        <pc:spChg chg="mod">
          <ac:chgData name="Aastha Kumar" userId="f94225b3-263d-47de-91f3-c17c89a7eef3" providerId="ADAL" clId="{D4EC3736-8CC1-4AEB-87E8-E2E8C6E27210}" dt="2024-08-10T06:52:14.011" v="158"/>
          <ac:spMkLst>
            <pc:docMk/>
            <pc:sldMk cId="1601509768" sldId="337"/>
            <ac:spMk id="4" creationId="{DF0D90C8-8EC6-4867-C87B-A5FFED5526C8}"/>
          </ac:spMkLst>
        </pc:spChg>
        <pc:spChg chg="mod">
          <ac:chgData name="Aastha Kumar" userId="f94225b3-263d-47de-91f3-c17c89a7eef3" providerId="ADAL" clId="{D4EC3736-8CC1-4AEB-87E8-E2E8C6E27210}" dt="2024-08-10T06:52:14.011" v="158"/>
          <ac:spMkLst>
            <pc:docMk/>
            <pc:sldMk cId="1601509768" sldId="337"/>
            <ac:spMk id="5" creationId="{2426E928-0BC5-F45C-99F0-7891B79A00B0}"/>
          </ac:spMkLst>
        </pc:spChg>
        <pc:spChg chg="mod">
          <ac:chgData name="Aastha Kumar" userId="f94225b3-263d-47de-91f3-c17c89a7eef3" providerId="ADAL" clId="{D4EC3736-8CC1-4AEB-87E8-E2E8C6E27210}" dt="2024-08-10T06:52:14.011" v="158"/>
          <ac:spMkLst>
            <pc:docMk/>
            <pc:sldMk cId="1601509768" sldId="337"/>
            <ac:spMk id="6" creationId="{4828B3C7-7B4E-6155-05AF-91471DC069B0}"/>
          </ac:spMkLst>
        </pc:spChg>
        <pc:spChg chg="mod">
          <ac:chgData name="Aastha Kumar" userId="f94225b3-263d-47de-91f3-c17c89a7eef3" providerId="ADAL" clId="{D4EC3736-8CC1-4AEB-87E8-E2E8C6E27210}" dt="2024-08-10T06:52:14.011" v="158"/>
          <ac:spMkLst>
            <pc:docMk/>
            <pc:sldMk cId="1601509768" sldId="337"/>
            <ac:spMk id="8" creationId="{C7584147-59F8-DFD3-9B16-9C063509C352}"/>
          </ac:spMkLst>
        </pc:spChg>
        <pc:cxnChg chg="mod">
          <ac:chgData name="Aastha Kumar" userId="f94225b3-263d-47de-91f3-c17c89a7eef3" providerId="ADAL" clId="{D4EC3736-8CC1-4AEB-87E8-E2E8C6E27210}" dt="2024-08-10T06:52:14.011" v="158"/>
          <ac:cxnSpMkLst>
            <pc:docMk/>
            <pc:sldMk cId="1601509768" sldId="337"/>
            <ac:cxnSpMk id="10" creationId="{FFB8D660-E2B0-4C5E-1E71-A5F65FE3C9AB}"/>
          </ac:cxnSpMkLst>
        </pc:cxnChg>
        <pc:cxnChg chg="mod">
          <ac:chgData name="Aastha Kumar" userId="f94225b3-263d-47de-91f3-c17c89a7eef3" providerId="ADAL" clId="{D4EC3736-8CC1-4AEB-87E8-E2E8C6E27210}" dt="2024-08-10T06:52:14.011" v="158"/>
          <ac:cxnSpMkLst>
            <pc:docMk/>
            <pc:sldMk cId="1601509768" sldId="337"/>
            <ac:cxnSpMk id="12" creationId="{A84EDFC7-BCDB-46ED-6DD5-2287218BA2F1}"/>
          </ac:cxnSpMkLst>
        </pc:cxnChg>
        <pc:cxnChg chg="mod">
          <ac:chgData name="Aastha Kumar" userId="f94225b3-263d-47de-91f3-c17c89a7eef3" providerId="ADAL" clId="{D4EC3736-8CC1-4AEB-87E8-E2E8C6E27210}" dt="2024-08-10T06:52:14.011" v="158"/>
          <ac:cxnSpMkLst>
            <pc:docMk/>
            <pc:sldMk cId="1601509768" sldId="337"/>
            <ac:cxnSpMk id="14" creationId="{B3604950-5F0F-ECFF-4E69-ED794E83A67D}"/>
          </ac:cxnSpMkLst>
        </pc:cxnChg>
      </pc:sldChg>
      <pc:sldChg chg="delSp modSp del mod">
        <pc:chgData name="Aastha Kumar" userId="f94225b3-263d-47de-91f3-c17c89a7eef3" providerId="ADAL" clId="{D4EC3736-8CC1-4AEB-87E8-E2E8C6E27210}" dt="2024-08-10T07:27:39.751" v="505" actId="47"/>
        <pc:sldMkLst>
          <pc:docMk/>
          <pc:sldMk cId="4089255316" sldId="338"/>
        </pc:sldMkLst>
        <pc:spChg chg="mod">
          <ac:chgData name="Aastha Kumar" userId="f94225b3-263d-47de-91f3-c17c89a7eef3" providerId="ADAL" clId="{D4EC3736-8CC1-4AEB-87E8-E2E8C6E27210}" dt="2024-08-10T07:27:14.114" v="493" actId="21"/>
          <ac:spMkLst>
            <pc:docMk/>
            <pc:sldMk cId="4089255316" sldId="338"/>
            <ac:spMk id="2" creationId="{15365863-912C-07A3-349A-155268DE9F96}"/>
          </ac:spMkLst>
        </pc:spChg>
        <pc:picChg chg="del mod">
          <ac:chgData name="Aastha Kumar" userId="f94225b3-263d-47de-91f3-c17c89a7eef3" providerId="ADAL" clId="{D4EC3736-8CC1-4AEB-87E8-E2E8C6E27210}" dt="2024-08-10T07:27:26.878" v="499" actId="21"/>
          <ac:picMkLst>
            <pc:docMk/>
            <pc:sldMk cId="4089255316" sldId="338"/>
            <ac:picMk id="7" creationId="{C2899332-4B3E-19FF-1A92-08E4ACF06F29}"/>
          </ac:picMkLst>
        </pc:picChg>
      </pc:sldChg>
      <pc:sldChg chg="modSp del mod">
        <pc:chgData name="Aastha Kumar" userId="f94225b3-263d-47de-91f3-c17c89a7eef3" providerId="ADAL" clId="{D4EC3736-8CC1-4AEB-87E8-E2E8C6E27210}" dt="2024-08-10T07:30:26.913" v="514" actId="47"/>
        <pc:sldMkLst>
          <pc:docMk/>
          <pc:sldMk cId="1535157987" sldId="339"/>
        </pc:sldMkLst>
        <pc:spChg chg="mod">
          <ac:chgData name="Aastha Kumar" userId="f94225b3-263d-47de-91f3-c17c89a7eef3" providerId="ADAL" clId="{D4EC3736-8CC1-4AEB-87E8-E2E8C6E27210}" dt="2024-08-10T06:52:14.356" v="169" actId="27636"/>
          <ac:spMkLst>
            <pc:docMk/>
            <pc:sldMk cId="1535157987" sldId="339"/>
            <ac:spMk id="3" creationId="{4D61EA4C-DECB-2BE2-A881-5EE1C09D4FF3}"/>
          </ac:spMkLst>
        </pc:spChg>
      </pc:sldChg>
      <pc:sldChg chg="modSp del mod">
        <pc:chgData name="Aastha Kumar" userId="f94225b3-263d-47de-91f3-c17c89a7eef3" providerId="ADAL" clId="{D4EC3736-8CC1-4AEB-87E8-E2E8C6E27210}" dt="2024-08-24T12:22:32.373" v="1218" actId="47"/>
        <pc:sldMkLst>
          <pc:docMk/>
          <pc:sldMk cId="1156350760" sldId="341"/>
        </pc:sldMkLst>
        <pc:spChg chg="mod">
          <ac:chgData name="Aastha Kumar" userId="f94225b3-263d-47de-91f3-c17c89a7eef3" providerId="ADAL" clId="{D4EC3736-8CC1-4AEB-87E8-E2E8C6E27210}" dt="2024-08-23T18:15:56.322" v="901" actId="27636"/>
          <ac:spMkLst>
            <pc:docMk/>
            <pc:sldMk cId="1156350760" sldId="341"/>
            <ac:spMk id="5" creationId="{01657538-DECC-45F1-AF8F-ED424C0F8344}"/>
          </ac:spMkLst>
        </pc:spChg>
      </pc:sldChg>
      <pc:sldChg chg="modSp del">
        <pc:chgData name="Aastha Kumar" userId="f94225b3-263d-47de-91f3-c17c89a7eef3" providerId="ADAL" clId="{D4EC3736-8CC1-4AEB-87E8-E2E8C6E27210}" dt="2024-08-10T07:30:38.165" v="517" actId="47"/>
        <pc:sldMkLst>
          <pc:docMk/>
          <pc:sldMk cId="2877856619" sldId="344"/>
        </pc:sldMkLst>
        <pc:spChg chg="mod">
          <ac:chgData name="Aastha Kumar" userId="f94225b3-263d-47de-91f3-c17c89a7eef3" providerId="ADAL" clId="{D4EC3736-8CC1-4AEB-87E8-E2E8C6E27210}" dt="2024-08-10T06:52:14.011" v="158"/>
          <ac:spMkLst>
            <pc:docMk/>
            <pc:sldMk cId="2877856619" sldId="344"/>
            <ac:spMk id="2" creationId="{00000000-0000-0000-0000-000000000000}"/>
          </ac:spMkLst>
        </pc:spChg>
        <pc:picChg chg="mod">
          <ac:chgData name="Aastha Kumar" userId="f94225b3-263d-47de-91f3-c17c89a7eef3" providerId="ADAL" clId="{D4EC3736-8CC1-4AEB-87E8-E2E8C6E27210}" dt="2024-08-10T06:52:14.011" v="158"/>
          <ac:picMkLst>
            <pc:docMk/>
            <pc:sldMk cId="2877856619" sldId="344"/>
            <ac:picMk id="17410" creationId="{00000000-0000-0000-0000-000000000000}"/>
          </ac:picMkLst>
        </pc:picChg>
      </pc:sldChg>
      <pc:sldChg chg="modSp del">
        <pc:chgData name="Aastha Kumar" userId="f94225b3-263d-47de-91f3-c17c89a7eef3" providerId="ADAL" clId="{D4EC3736-8CC1-4AEB-87E8-E2E8C6E27210}" dt="2024-08-24T12:23:18.453" v="1230" actId="47"/>
        <pc:sldMkLst>
          <pc:docMk/>
          <pc:sldMk cId="1341924454" sldId="345"/>
        </pc:sldMkLst>
        <pc:spChg chg="mod">
          <ac:chgData name="Aastha Kumar" userId="f94225b3-263d-47de-91f3-c17c89a7eef3" providerId="ADAL" clId="{D4EC3736-8CC1-4AEB-87E8-E2E8C6E27210}" dt="2024-08-10T06:52:14.011" v="158"/>
          <ac:spMkLst>
            <pc:docMk/>
            <pc:sldMk cId="1341924454" sldId="345"/>
            <ac:spMk id="2" creationId="{00000000-0000-0000-0000-000000000000}"/>
          </ac:spMkLst>
        </pc:spChg>
        <pc:picChg chg="mod">
          <ac:chgData name="Aastha Kumar" userId="f94225b3-263d-47de-91f3-c17c89a7eef3" providerId="ADAL" clId="{D4EC3736-8CC1-4AEB-87E8-E2E8C6E27210}" dt="2024-08-10T06:52:14.011" v="158"/>
          <ac:picMkLst>
            <pc:docMk/>
            <pc:sldMk cId="1341924454" sldId="345"/>
            <ac:picMk id="5" creationId="{00000000-0000-0000-0000-000000000000}"/>
          </ac:picMkLst>
        </pc:picChg>
        <pc:picChg chg="mod">
          <ac:chgData name="Aastha Kumar" userId="f94225b3-263d-47de-91f3-c17c89a7eef3" providerId="ADAL" clId="{D4EC3736-8CC1-4AEB-87E8-E2E8C6E27210}" dt="2024-08-10T06:52:14.011" v="158"/>
          <ac:picMkLst>
            <pc:docMk/>
            <pc:sldMk cId="1341924454" sldId="345"/>
            <ac:picMk id="2050" creationId="{00000000-0000-0000-0000-000000000000}"/>
          </ac:picMkLst>
        </pc:picChg>
      </pc:sldChg>
      <pc:sldChg chg="modSp del">
        <pc:chgData name="Aastha Kumar" userId="f94225b3-263d-47de-91f3-c17c89a7eef3" providerId="ADAL" clId="{D4EC3736-8CC1-4AEB-87E8-E2E8C6E27210}" dt="2024-08-24T12:23:24.925" v="1232" actId="47"/>
        <pc:sldMkLst>
          <pc:docMk/>
          <pc:sldMk cId="434467878" sldId="346"/>
        </pc:sldMkLst>
        <pc:spChg chg="mod">
          <ac:chgData name="Aastha Kumar" userId="f94225b3-263d-47de-91f3-c17c89a7eef3" providerId="ADAL" clId="{D4EC3736-8CC1-4AEB-87E8-E2E8C6E27210}" dt="2024-08-10T06:52:14.011" v="158"/>
          <ac:spMkLst>
            <pc:docMk/>
            <pc:sldMk cId="434467878" sldId="346"/>
            <ac:spMk id="2" creationId="{00000000-0000-0000-0000-000000000000}"/>
          </ac:spMkLst>
        </pc:spChg>
        <pc:spChg chg="mod">
          <ac:chgData name="Aastha Kumar" userId="f94225b3-263d-47de-91f3-c17c89a7eef3" providerId="ADAL" clId="{D4EC3736-8CC1-4AEB-87E8-E2E8C6E27210}" dt="2024-08-10T06:52:14.011" v="158"/>
          <ac:spMkLst>
            <pc:docMk/>
            <pc:sldMk cId="434467878" sldId="346"/>
            <ac:spMk id="3" creationId="{019A5075-7364-8C9C-CB3B-2F58EADC7172}"/>
          </ac:spMkLst>
        </pc:spChg>
        <pc:spChg chg="mod">
          <ac:chgData name="Aastha Kumar" userId="f94225b3-263d-47de-91f3-c17c89a7eef3" providerId="ADAL" clId="{D4EC3736-8CC1-4AEB-87E8-E2E8C6E27210}" dt="2024-08-10T06:52:14.011" v="158"/>
          <ac:spMkLst>
            <pc:docMk/>
            <pc:sldMk cId="434467878" sldId="346"/>
            <ac:spMk id="6" creationId="{00000000-0000-0000-0000-000000000000}"/>
          </ac:spMkLst>
        </pc:spChg>
        <pc:spChg chg="mod">
          <ac:chgData name="Aastha Kumar" userId="f94225b3-263d-47de-91f3-c17c89a7eef3" providerId="ADAL" clId="{D4EC3736-8CC1-4AEB-87E8-E2E8C6E27210}" dt="2024-08-10T06:52:14.011" v="158"/>
          <ac:spMkLst>
            <pc:docMk/>
            <pc:sldMk cId="434467878" sldId="346"/>
            <ac:spMk id="7" creationId="{9187F4E7-97CB-E39E-E072-2E5940BDC4AF}"/>
          </ac:spMkLst>
        </pc:spChg>
        <pc:spChg chg="mod">
          <ac:chgData name="Aastha Kumar" userId="f94225b3-263d-47de-91f3-c17c89a7eef3" providerId="ADAL" clId="{D4EC3736-8CC1-4AEB-87E8-E2E8C6E27210}" dt="2024-08-10T06:52:14.011" v="158"/>
          <ac:spMkLst>
            <pc:docMk/>
            <pc:sldMk cId="434467878" sldId="346"/>
            <ac:spMk id="9" creationId="{2D46D671-BD13-AFE8-625E-8621DDD8CBDB}"/>
          </ac:spMkLst>
        </pc:spChg>
        <pc:spChg chg="mod">
          <ac:chgData name="Aastha Kumar" userId="f94225b3-263d-47de-91f3-c17c89a7eef3" providerId="ADAL" clId="{D4EC3736-8CC1-4AEB-87E8-E2E8C6E27210}" dt="2024-08-10T06:52:14.011" v="158"/>
          <ac:spMkLst>
            <pc:docMk/>
            <pc:sldMk cId="434467878" sldId="346"/>
            <ac:spMk id="11" creationId="{67F4CDAC-FA96-4ED5-B7D6-DD6DE92C1E46}"/>
          </ac:spMkLst>
        </pc:spChg>
        <pc:spChg chg="mod">
          <ac:chgData name="Aastha Kumar" userId="f94225b3-263d-47de-91f3-c17c89a7eef3" providerId="ADAL" clId="{D4EC3736-8CC1-4AEB-87E8-E2E8C6E27210}" dt="2024-08-10T06:52:14.011" v="158"/>
          <ac:spMkLst>
            <pc:docMk/>
            <pc:sldMk cId="434467878" sldId="346"/>
            <ac:spMk id="13" creationId="{7A360491-612A-A65D-1FEA-658E75AB5D34}"/>
          </ac:spMkLst>
        </pc:spChg>
        <pc:spChg chg="mod">
          <ac:chgData name="Aastha Kumar" userId="f94225b3-263d-47de-91f3-c17c89a7eef3" providerId="ADAL" clId="{D4EC3736-8CC1-4AEB-87E8-E2E8C6E27210}" dt="2024-08-10T06:52:14.011" v="158"/>
          <ac:spMkLst>
            <pc:docMk/>
            <pc:sldMk cId="434467878" sldId="346"/>
            <ac:spMk id="18" creationId="{5FFEE6CB-94E3-99DC-BE59-9E2059C3B299}"/>
          </ac:spMkLst>
        </pc:spChg>
        <pc:spChg chg="mod">
          <ac:chgData name="Aastha Kumar" userId="f94225b3-263d-47de-91f3-c17c89a7eef3" providerId="ADAL" clId="{D4EC3736-8CC1-4AEB-87E8-E2E8C6E27210}" dt="2024-08-10T06:52:14.011" v="158"/>
          <ac:spMkLst>
            <pc:docMk/>
            <pc:sldMk cId="434467878" sldId="346"/>
            <ac:spMk id="20" creationId="{91BCFAF2-AF6B-C546-9B6F-78B5D903D014}"/>
          </ac:spMkLst>
        </pc:spChg>
        <pc:spChg chg="mod">
          <ac:chgData name="Aastha Kumar" userId="f94225b3-263d-47de-91f3-c17c89a7eef3" providerId="ADAL" clId="{D4EC3736-8CC1-4AEB-87E8-E2E8C6E27210}" dt="2024-08-10T06:52:14.011" v="158"/>
          <ac:spMkLst>
            <pc:docMk/>
            <pc:sldMk cId="434467878" sldId="346"/>
            <ac:spMk id="24" creationId="{C56A930E-F79C-174C-50ED-70ACF01BA3B5}"/>
          </ac:spMkLst>
        </pc:spChg>
        <pc:spChg chg="mod">
          <ac:chgData name="Aastha Kumar" userId="f94225b3-263d-47de-91f3-c17c89a7eef3" providerId="ADAL" clId="{D4EC3736-8CC1-4AEB-87E8-E2E8C6E27210}" dt="2024-08-10T06:52:14.011" v="158"/>
          <ac:spMkLst>
            <pc:docMk/>
            <pc:sldMk cId="434467878" sldId="346"/>
            <ac:spMk id="28" creationId="{594FDE8B-BBAC-38F8-FADA-4BE8640C70C4}"/>
          </ac:spMkLst>
        </pc:spChg>
        <pc:spChg chg="mod">
          <ac:chgData name="Aastha Kumar" userId="f94225b3-263d-47de-91f3-c17c89a7eef3" providerId="ADAL" clId="{D4EC3736-8CC1-4AEB-87E8-E2E8C6E27210}" dt="2024-08-10T06:52:14.011" v="158"/>
          <ac:spMkLst>
            <pc:docMk/>
            <pc:sldMk cId="434467878" sldId="346"/>
            <ac:spMk id="31" creationId="{0E83FF8F-04D6-A498-1914-F69DCA2C15D9}"/>
          </ac:spMkLst>
        </pc:spChg>
        <pc:spChg chg="mod">
          <ac:chgData name="Aastha Kumar" userId="f94225b3-263d-47de-91f3-c17c89a7eef3" providerId="ADAL" clId="{D4EC3736-8CC1-4AEB-87E8-E2E8C6E27210}" dt="2024-08-10T06:52:14.011" v="158"/>
          <ac:spMkLst>
            <pc:docMk/>
            <pc:sldMk cId="434467878" sldId="346"/>
            <ac:spMk id="33" creationId="{3A4EDE1D-7096-B0FF-0A48-BD9787A395BE}"/>
          </ac:spMkLst>
        </pc:spChg>
        <pc:spChg chg="mod">
          <ac:chgData name="Aastha Kumar" userId="f94225b3-263d-47de-91f3-c17c89a7eef3" providerId="ADAL" clId="{D4EC3736-8CC1-4AEB-87E8-E2E8C6E27210}" dt="2024-08-10T06:52:14.011" v="158"/>
          <ac:spMkLst>
            <pc:docMk/>
            <pc:sldMk cId="434467878" sldId="346"/>
            <ac:spMk id="35" creationId="{5042D09E-2792-40E1-41E6-B4491AE2A8CB}"/>
          </ac:spMkLst>
        </pc:spChg>
        <pc:spChg chg="mod">
          <ac:chgData name="Aastha Kumar" userId="f94225b3-263d-47de-91f3-c17c89a7eef3" providerId="ADAL" clId="{D4EC3736-8CC1-4AEB-87E8-E2E8C6E27210}" dt="2024-08-10T06:52:14.011" v="158"/>
          <ac:spMkLst>
            <pc:docMk/>
            <pc:sldMk cId="434467878" sldId="346"/>
            <ac:spMk id="42" creationId="{4D1D7C34-FFA3-E9C3-16CD-E9A9ED4FFE1A}"/>
          </ac:spMkLst>
        </pc:spChg>
        <pc:picChg chg="mod">
          <ac:chgData name="Aastha Kumar" userId="f94225b3-263d-47de-91f3-c17c89a7eef3" providerId="ADAL" clId="{D4EC3736-8CC1-4AEB-87E8-E2E8C6E27210}" dt="2024-08-10T06:52:14.011" v="158"/>
          <ac:picMkLst>
            <pc:docMk/>
            <pc:sldMk cId="434467878" sldId="346"/>
            <ac:picMk id="5" creationId="{00000000-0000-0000-0000-000000000000}"/>
          </ac:picMkLst>
        </pc:picChg>
        <pc:picChg chg="mod">
          <ac:chgData name="Aastha Kumar" userId="f94225b3-263d-47de-91f3-c17c89a7eef3" providerId="ADAL" clId="{D4EC3736-8CC1-4AEB-87E8-E2E8C6E27210}" dt="2024-08-10T06:52:14.011" v="158"/>
          <ac:picMkLst>
            <pc:docMk/>
            <pc:sldMk cId="434467878" sldId="346"/>
            <ac:picMk id="4098" creationId="{00000000-0000-0000-0000-000000000000}"/>
          </ac:picMkLst>
        </pc:picChg>
        <pc:cxnChg chg="mod">
          <ac:chgData name="Aastha Kumar" userId="f94225b3-263d-47de-91f3-c17c89a7eef3" providerId="ADAL" clId="{D4EC3736-8CC1-4AEB-87E8-E2E8C6E27210}" dt="2024-08-10T06:52:14.011" v="158"/>
          <ac:cxnSpMkLst>
            <pc:docMk/>
            <pc:sldMk cId="434467878" sldId="346"/>
            <ac:cxnSpMk id="4" creationId="{4A2A45DD-4321-CFBF-1E1B-4200358A1149}"/>
          </ac:cxnSpMkLst>
        </pc:cxnChg>
        <pc:cxnChg chg="mod">
          <ac:chgData name="Aastha Kumar" userId="f94225b3-263d-47de-91f3-c17c89a7eef3" providerId="ADAL" clId="{D4EC3736-8CC1-4AEB-87E8-E2E8C6E27210}" dt="2024-08-10T06:52:14.011" v="158"/>
          <ac:cxnSpMkLst>
            <pc:docMk/>
            <pc:sldMk cId="434467878" sldId="346"/>
            <ac:cxnSpMk id="8" creationId="{011CE18C-B209-DDAC-B9C7-1536A3482D2F}"/>
          </ac:cxnSpMkLst>
        </pc:cxnChg>
        <pc:cxnChg chg="mod">
          <ac:chgData name="Aastha Kumar" userId="f94225b3-263d-47de-91f3-c17c89a7eef3" providerId="ADAL" clId="{D4EC3736-8CC1-4AEB-87E8-E2E8C6E27210}" dt="2024-08-10T06:52:14.011" v="158"/>
          <ac:cxnSpMkLst>
            <pc:docMk/>
            <pc:sldMk cId="434467878" sldId="346"/>
            <ac:cxnSpMk id="10" creationId="{F0CF35A4-51F3-764A-3A09-1BAC15EF2817}"/>
          </ac:cxnSpMkLst>
        </pc:cxnChg>
        <pc:cxnChg chg="mod">
          <ac:chgData name="Aastha Kumar" userId="f94225b3-263d-47de-91f3-c17c89a7eef3" providerId="ADAL" clId="{D4EC3736-8CC1-4AEB-87E8-E2E8C6E27210}" dt="2024-08-10T06:52:14.011" v="158"/>
          <ac:cxnSpMkLst>
            <pc:docMk/>
            <pc:sldMk cId="434467878" sldId="346"/>
            <ac:cxnSpMk id="12" creationId="{BA27DFFF-71E6-FB23-C632-480D7D30F0D2}"/>
          </ac:cxnSpMkLst>
        </pc:cxnChg>
        <pc:cxnChg chg="mod">
          <ac:chgData name="Aastha Kumar" userId="f94225b3-263d-47de-91f3-c17c89a7eef3" providerId="ADAL" clId="{D4EC3736-8CC1-4AEB-87E8-E2E8C6E27210}" dt="2024-08-10T06:52:14.011" v="158"/>
          <ac:cxnSpMkLst>
            <pc:docMk/>
            <pc:sldMk cId="434467878" sldId="346"/>
            <ac:cxnSpMk id="17" creationId="{E6170D64-643E-AF1A-A5B2-74360FA792D0}"/>
          </ac:cxnSpMkLst>
        </pc:cxnChg>
        <pc:cxnChg chg="mod">
          <ac:chgData name="Aastha Kumar" userId="f94225b3-263d-47de-91f3-c17c89a7eef3" providerId="ADAL" clId="{D4EC3736-8CC1-4AEB-87E8-E2E8C6E27210}" dt="2024-08-10T06:52:14.011" v="158"/>
          <ac:cxnSpMkLst>
            <pc:docMk/>
            <pc:sldMk cId="434467878" sldId="346"/>
            <ac:cxnSpMk id="19" creationId="{467C68CC-B1E0-95AD-9CBB-0683183F5ADA}"/>
          </ac:cxnSpMkLst>
        </pc:cxnChg>
        <pc:cxnChg chg="mod">
          <ac:chgData name="Aastha Kumar" userId="f94225b3-263d-47de-91f3-c17c89a7eef3" providerId="ADAL" clId="{D4EC3736-8CC1-4AEB-87E8-E2E8C6E27210}" dt="2024-08-10T06:52:14.011" v="158"/>
          <ac:cxnSpMkLst>
            <pc:docMk/>
            <pc:sldMk cId="434467878" sldId="346"/>
            <ac:cxnSpMk id="23" creationId="{5B24D2EB-C026-213F-83A4-02B9736E3BEC}"/>
          </ac:cxnSpMkLst>
        </pc:cxnChg>
        <pc:cxnChg chg="mod">
          <ac:chgData name="Aastha Kumar" userId="f94225b3-263d-47de-91f3-c17c89a7eef3" providerId="ADAL" clId="{D4EC3736-8CC1-4AEB-87E8-E2E8C6E27210}" dt="2024-08-10T06:52:14.011" v="158"/>
          <ac:cxnSpMkLst>
            <pc:docMk/>
            <pc:sldMk cId="434467878" sldId="346"/>
            <ac:cxnSpMk id="27" creationId="{B7962981-FF65-1B4B-6DDD-B3D5DB7D812A}"/>
          </ac:cxnSpMkLst>
        </pc:cxnChg>
        <pc:cxnChg chg="mod">
          <ac:chgData name="Aastha Kumar" userId="f94225b3-263d-47de-91f3-c17c89a7eef3" providerId="ADAL" clId="{D4EC3736-8CC1-4AEB-87E8-E2E8C6E27210}" dt="2024-08-10T06:52:14.011" v="158"/>
          <ac:cxnSpMkLst>
            <pc:docMk/>
            <pc:sldMk cId="434467878" sldId="346"/>
            <ac:cxnSpMk id="30" creationId="{B15D560E-8105-7F8B-434E-2CC22FA31C47}"/>
          </ac:cxnSpMkLst>
        </pc:cxnChg>
        <pc:cxnChg chg="mod">
          <ac:chgData name="Aastha Kumar" userId="f94225b3-263d-47de-91f3-c17c89a7eef3" providerId="ADAL" clId="{D4EC3736-8CC1-4AEB-87E8-E2E8C6E27210}" dt="2024-08-10T06:52:14.011" v="158"/>
          <ac:cxnSpMkLst>
            <pc:docMk/>
            <pc:sldMk cId="434467878" sldId="346"/>
            <ac:cxnSpMk id="32" creationId="{8375BFFA-B249-60A4-D679-1BED2089F91E}"/>
          </ac:cxnSpMkLst>
        </pc:cxnChg>
        <pc:cxnChg chg="mod">
          <ac:chgData name="Aastha Kumar" userId="f94225b3-263d-47de-91f3-c17c89a7eef3" providerId="ADAL" clId="{D4EC3736-8CC1-4AEB-87E8-E2E8C6E27210}" dt="2024-08-10T06:52:14.011" v="158"/>
          <ac:cxnSpMkLst>
            <pc:docMk/>
            <pc:sldMk cId="434467878" sldId="346"/>
            <ac:cxnSpMk id="34" creationId="{1CE88B8A-661A-23F7-3BD7-7053ECFEB07F}"/>
          </ac:cxnSpMkLst>
        </pc:cxnChg>
        <pc:cxnChg chg="mod">
          <ac:chgData name="Aastha Kumar" userId="f94225b3-263d-47de-91f3-c17c89a7eef3" providerId="ADAL" clId="{D4EC3736-8CC1-4AEB-87E8-E2E8C6E27210}" dt="2024-08-10T06:52:14.011" v="158"/>
          <ac:cxnSpMkLst>
            <pc:docMk/>
            <pc:sldMk cId="434467878" sldId="346"/>
            <ac:cxnSpMk id="41" creationId="{0B7B753D-0E7F-B75D-7952-55ECF24758C6}"/>
          </ac:cxnSpMkLst>
        </pc:cxnChg>
      </pc:sldChg>
      <pc:sldChg chg="modSp del modNotes">
        <pc:chgData name="Aastha Kumar" userId="f94225b3-263d-47de-91f3-c17c89a7eef3" providerId="ADAL" clId="{D4EC3736-8CC1-4AEB-87E8-E2E8C6E27210}" dt="2024-08-23T18:30:23.036" v="910" actId="47"/>
        <pc:sldMkLst>
          <pc:docMk/>
          <pc:sldMk cId="2595198286" sldId="347"/>
        </pc:sldMkLst>
        <pc:picChg chg="mod">
          <ac:chgData name="Aastha Kumar" userId="f94225b3-263d-47de-91f3-c17c89a7eef3" providerId="ADAL" clId="{D4EC3736-8CC1-4AEB-87E8-E2E8C6E27210}" dt="2024-08-10T06:52:14.011" v="158"/>
          <ac:picMkLst>
            <pc:docMk/>
            <pc:sldMk cId="2595198286" sldId="347"/>
            <ac:picMk id="5122" creationId="{00000000-0000-0000-0000-000000000000}"/>
          </ac:picMkLst>
        </pc:picChg>
      </pc:sldChg>
      <pc:sldChg chg="modSp del modNotes">
        <pc:chgData name="Aastha Kumar" userId="f94225b3-263d-47de-91f3-c17c89a7eef3" providerId="ADAL" clId="{D4EC3736-8CC1-4AEB-87E8-E2E8C6E27210}" dt="2024-08-23T18:30:23.036" v="910" actId="47"/>
        <pc:sldMkLst>
          <pc:docMk/>
          <pc:sldMk cId="2731587629" sldId="348"/>
        </pc:sldMkLst>
        <pc:picChg chg="mod">
          <ac:chgData name="Aastha Kumar" userId="f94225b3-263d-47de-91f3-c17c89a7eef3" providerId="ADAL" clId="{D4EC3736-8CC1-4AEB-87E8-E2E8C6E27210}" dt="2024-08-10T06:52:14.011" v="158"/>
          <ac:picMkLst>
            <pc:docMk/>
            <pc:sldMk cId="2731587629" sldId="348"/>
            <ac:picMk id="7170" creationId="{00000000-0000-0000-0000-000000000000}"/>
          </ac:picMkLst>
        </pc:picChg>
      </pc:sldChg>
      <pc:sldChg chg="modSp del">
        <pc:chgData name="Aastha Kumar" userId="f94225b3-263d-47de-91f3-c17c89a7eef3" providerId="ADAL" clId="{D4EC3736-8CC1-4AEB-87E8-E2E8C6E27210}" dt="2024-08-23T18:30:23.036" v="910" actId="47"/>
        <pc:sldMkLst>
          <pc:docMk/>
          <pc:sldMk cId="328813367" sldId="349"/>
        </pc:sldMkLst>
        <pc:spChg chg="mod">
          <ac:chgData name="Aastha Kumar" userId="f94225b3-263d-47de-91f3-c17c89a7eef3" providerId="ADAL" clId="{D4EC3736-8CC1-4AEB-87E8-E2E8C6E27210}" dt="2024-08-10T06:52:14.011" v="158"/>
          <ac:spMkLst>
            <pc:docMk/>
            <pc:sldMk cId="328813367" sldId="349"/>
            <ac:spMk id="2" creationId="{00000000-0000-0000-0000-000000000000}"/>
          </ac:spMkLst>
        </pc:spChg>
        <pc:spChg chg="mod">
          <ac:chgData name="Aastha Kumar" userId="f94225b3-263d-47de-91f3-c17c89a7eef3" providerId="ADAL" clId="{D4EC3736-8CC1-4AEB-87E8-E2E8C6E27210}" dt="2024-08-10T06:52:14.011" v="158"/>
          <ac:spMkLst>
            <pc:docMk/>
            <pc:sldMk cId="328813367" sldId="349"/>
            <ac:spMk id="3" creationId="{00000000-0000-0000-0000-000000000000}"/>
          </ac:spMkLst>
        </pc:spChg>
        <pc:spChg chg="mod">
          <ac:chgData name="Aastha Kumar" userId="f94225b3-263d-47de-91f3-c17c89a7eef3" providerId="ADAL" clId="{D4EC3736-8CC1-4AEB-87E8-E2E8C6E27210}" dt="2024-08-10T06:52:14.011" v="158"/>
          <ac:spMkLst>
            <pc:docMk/>
            <pc:sldMk cId="328813367" sldId="349"/>
            <ac:spMk id="4" creationId="{00000000-0000-0000-0000-000000000000}"/>
          </ac:spMkLst>
        </pc:spChg>
        <pc:spChg chg="mod">
          <ac:chgData name="Aastha Kumar" userId="f94225b3-263d-47de-91f3-c17c89a7eef3" providerId="ADAL" clId="{D4EC3736-8CC1-4AEB-87E8-E2E8C6E27210}" dt="2024-08-10T06:52:14.011" v="158"/>
          <ac:spMkLst>
            <pc:docMk/>
            <pc:sldMk cId="328813367" sldId="349"/>
            <ac:spMk id="9" creationId="{398EF335-7E3D-9CA8-96F9-D316A6E12332}"/>
          </ac:spMkLst>
        </pc:spChg>
        <pc:spChg chg="mod">
          <ac:chgData name="Aastha Kumar" userId="f94225b3-263d-47de-91f3-c17c89a7eef3" providerId="ADAL" clId="{D4EC3736-8CC1-4AEB-87E8-E2E8C6E27210}" dt="2024-08-10T06:52:14.011" v="158"/>
          <ac:spMkLst>
            <pc:docMk/>
            <pc:sldMk cId="328813367" sldId="349"/>
            <ac:spMk id="14" creationId="{6A4AE3A4-1F0C-5F6F-2199-91DB6698FA52}"/>
          </ac:spMkLst>
        </pc:spChg>
        <pc:spChg chg="mod">
          <ac:chgData name="Aastha Kumar" userId="f94225b3-263d-47de-91f3-c17c89a7eef3" providerId="ADAL" clId="{D4EC3736-8CC1-4AEB-87E8-E2E8C6E27210}" dt="2024-08-10T06:52:14.011" v="158"/>
          <ac:spMkLst>
            <pc:docMk/>
            <pc:sldMk cId="328813367" sldId="349"/>
            <ac:spMk id="15" creationId="{D98BF462-3E83-AA29-00DE-E8D55C1CEB43}"/>
          </ac:spMkLst>
        </pc:spChg>
        <pc:picChg chg="mod">
          <ac:chgData name="Aastha Kumar" userId="f94225b3-263d-47de-91f3-c17c89a7eef3" providerId="ADAL" clId="{D4EC3736-8CC1-4AEB-87E8-E2E8C6E27210}" dt="2024-08-10T06:52:14.011" v="158"/>
          <ac:picMkLst>
            <pc:docMk/>
            <pc:sldMk cId="328813367" sldId="349"/>
            <ac:picMk id="6146" creationId="{00000000-0000-0000-0000-000000000000}"/>
          </ac:picMkLst>
        </pc:picChg>
        <pc:cxnChg chg="mod">
          <ac:chgData name="Aastha Kumar" userId="f94225b3-263d-47de-91f3-c17c89a7eef3" providerId="ADAL" clId="{D4EC3736-8CC1-4AEB-87E8-E2E8C6E27210}" dt="2024-08-10T06:52:14.011" v="158"/>
          <ac:cxnSpMkLst>
            <pc:docMk/>
            <pc:sldMk cId="328813367" sldId="349"/>
            <ac:cxnSpMk id="5" creationId="{13450525-8B59-B13E-4490-B3809B0358FF}"/>
          </ac:cxnSpMkLst>
        </pc:cxnChg>
        <pc:cxnChg chg="mod">
          <ac:chgData name="Aastha Kumar" userId="f94225b3-263d-47de-91f3-c17c89a7eef3" providerId="ADAL" clId="{D4EC3736-8CC1-4AEB-87E8-E2E8C6E27210}" dt="2024-08-10T06:52:14.011" v="158"/>
          <ac:cxnSpMkLst>
            <pc:docMk/>
            <pc:sldMk cId="328813367" sldId="349"/>
            <ac:cxnSpMk id="7" creationId="{0472B60A-0CB7-19FF-BD39-A951F14A6F58}"/>
          </ac:cxnSpMkLst>
        </pc:cxnChg>
        <pc:cxnChg chg="mod">
          <ac:chgData name="Aastha Kumar" userId="f94225b3-263d-47de-91f3-c17c89a7eef3" providerId="ADAL" clId="{D4EC3736-8CC1-4AEB-87E8-E2E8C6E27210}" dt="2024-08-10T06:52:14.011" v="158"/>
          <ac:cxnSpMkLst>
            <pc:docMk/>
            <pc:sldMk cId="328813367" sldId="349"/>
            <ac:cxnSpMk id="8" creationId="{C2FC5A6E-3E3F-4220-F86B-4CB59FB9BD0D}"/>
          </ac:cxnSpMkLst>
        </pc:cxnChg>
        <pc:cxnChg chg="mod">
          <ac:chgData name="Aastha Kumar" userId="f94225b3-263d-47de-91f3-c17c89a7eef3" providerId="ADAL" clId="{D4EC3736-8CC1-4AEB-87E8-E2E8C6E27210}" dt="2024-08-10T06:52:14.011" v="158"/>
          <ac:cxnSpMkLst>
            <pc:docMk/>
            <pc:sldMk cId="328813367" sldId="349"/>
            <ac:cxnSpMk id="10" creationId="{9DE3ADB6-15BC-0877-4067-084D7FFA4EE5}"/>
          </ac:cxnSpMkLst>
        </pc:cxnChg>
        <pc:cxnChg chg="mod">
          <ac:chgData name="Aastha Kumar" userId="f94225b3-263d-47de-91f3-c17c89a7eef3" providerId="ADAL" clId="{D4EC3736-8CC1-4AEB-87E8-E2E8C6E27210}" dt="2024-08-10T06:52:14.011" v="158"/>
          <ac:cxnSpMkLst>
            <pc:docMk/>
            <pc:sldMk cId="328813367" sldId="349"/>
            <ac:cxnSpMk id="12" creationId="{920D24E4-289B-6C37-1412-6AFADCF21279}"/>
          </ac:cxnSpMkLst>
        </pc:cxnChg>
        <pc:cxnChg chg="mod">
          <ac:chgData name="Aastha Kumar" userId="f94225b3-263d-47de-91f3-c17c89a7eef3" providerId="ADAL" clId="{D4EC3736-8CC1-4AEB-87E8-E2E8C6E27210}" dt="2024-08-10T06:52:14.011" v="158"/>
          <ac:cxnSpMkLst>
            <pc:docMk/>
            <pc:sldMk cId="328813367" sldId="349"/>
            <ac:cxnSpMk id="13" creationId="{D8882446-8058-B828-C2F5-84E7863B889A}"/>
          </ac:cxnSpMkLst>
        </pc:cxnChg>
        <pc:cxnChg chg="mod">
          <ac:chgData name="Aastha Kumar" userId="f94225b3-263d-47de-91f3-c17c89a7eef3" providerId="ADAL" clId="{D4EC3736-8CC1-4AEB-87E8-E2E8C6E27210}" dt="2024-08-10T06:52:14.011" v="158"/>
          <ac:cxnSpMkLst>
            <pc:docMk/>
            <pc:sldMk cId="328813367" sldId="349"/>
            <ac:cxnSpMk id="16" creationId="{7BCF5F9D-4139-8D7C-54C5-C2A7968BD055}"/>
          </ac:cxnSpMkLst>
        </pc:cxnChg>
        <pc:cxnChg chg="mod">
          <ac:chgData name="Aastha Kumar" userId="f94225b3-263d-47de-91f3-c17c89a7eef3" providerId="ADAL" clId="{D4EC3736-8CC1-4AEB-87E8-E2E8C6E27210}" dt="2024-08-10T06:52:14.011" v="158"/>
          <ac:cxnSpMkLst>
            <pc:docMk/>
            <pc:sldMk cId="328813367" sldId="349"/>
            <ac:cxnSpMk id="17" creationId="{8AC7090D-8543-14A1-C706-C611FBFFB978}"/>
          </ac:cxnSpMkLst>
        </pc:cxnChg>
      </pc:sldChg>
      <pc:sldChg chg="modSp del">
        <pc:chgData name="Aastha Kumar" userId="f94225b3-263d-47de-91f3-c17c89a7eef3" providerId="ADAL" clId="{D4EC3736-8CC1-4AEB-87E8-E2E8C6E27210}" dt="2024-08-23T18:30:23.036" v="910" actId="47"/>
        <pc:sldMkLst>
          <pc:docMk/>
          <pc:sldMk cId="2613248587" sldId="350"/>
        </pc:sldMkLst>
        <pc:spChg chg="mod">
          <ac:chgData name="Aastha Kumar" userId="f94225b3-263d-47de-91f3-c17c89a7eef3" providerId="ADAL" clId="{D4EC3736-8CC1-4AEB-87E8-E2E8C6E27210}" dt="2024-08-10T06:52:14.011" v="158"/>
          <ac:spMkLst>
            <pc:docMk/>
            <pc:sldMk cId="2613248587" sldId="350"/>
            <ac:spMk id="9" creationId="{BC13351E-95DA-C5EC-D2F5-0A3277656D74}"/>
          </ac:spMkLst>
        </pc:spChg>
        <pc:picChg chg="mod">
          <ac:chgData name="Aastha Kumar" userId="f94225b3-263d-47de-91f3-c17c89a7eef3" providerId="ADAL" clId="{D4EC3736-8CC1-4AEB-87E8-E2E8C6E27210}" dt="2024-08-10T06:52:14.011" v="158"/>
          <ac:picMkLst>
            <pc:docMk/>
            <pc:sldMk cId="2613248587" sldId="350"/>
            <ac:picMk id="5" creationId="{03A4EA88-730D-118F-5381-251EDC2293A4}"/>
          </ac:picMkLst>
        </pc:picChg>
      </pc:sldChg>
      <pc:sldChg chg="modSp del">
        <pc:chgData name="Aastha Kumar" userId="f94225b3-263d-47de-91f3-c17c89a7eef3" providerId="ADAL" clId="{D4EC3736-8CC1-4AEB-87E8-E2E8C6E27210}" dt="2024-08-23T18:30:23.036" v="910" actId="47"/>
        <pc:sldMkLst>
          <pc:docMk/>
          <pc:sldMk cId="1111837232" sldId="351"/>
        </pc:sldMkLst>
        <pc:spChg chg="mod">
          <ac:chgData name="Aastha Kumar" userId="f94225b3-263d-47de-91f3-c17c89a7eef3" providerId="ADAL" clId="{D4EC3736-8CC1-4AEB-87E8-E2E8C6E27210}" dt="2024-08-10T06:52:14.011" v="158"/>
          <ac:spMkLst>
            <pc:docMk/>
            <pc:sldMk cId="1111837232" sldId="351"/>
            <ac:spMk id="4" creationId="{61570C78-2461-DA72-CC64-FFE655F5BE03}"/>
          </ac:spMkLst>
        </pc:spChg>
        <pc:spChg chg="mod">
          <ac:chgData name="Aastha Kumar" userId="f94225b3-263d-47de-91f3-c17c89a7eef3" providerId="ADAL" clId="{D4EC3736-8CC1-4AEB-87E8-E2E8C6E27210}" dt="2024-08-10T06:52:14.011" v="158"/>
          <ac:spMkLst>
            <pc:docMk/>
            <pc:sldMk cId="1111837232" sldId="351"/>
            <ac:spMk id="11" creationId="{9DF6FDEC-7DB3-8B38-E0B1-E4B9D2A95206}"/>
          </ac:spMkLst>
        </pc:spChg>
        <pc:picChg chg="mod">
          <ac:chgData name="Aastha Kumar" userId="f94225b3-263d-47de-91f3-c17c89a7eef3" providerId="ADAL" clId="{D4EC3736-8CC1-4AEB-87E8-E2E8C6E27210}" dt="2024-08-10T06:52:14.011" v="158"/>
          <ac:picMkLst>
            <pc:docMk/>
            <pc:sldMk cId="1111837232" sldId="351"/>
            <ac:picMk id="2" creationId="{5C9206F9-5B8D-F3A9-41AF-625D54D2C4D5}"/>
          </ac:picMkLst>
        </pc:picChg>
        <pc:picChg chg="mod">
          <ac:chgData name="Aastha Kumar" userId="f94225b3-263d-47de-91f3-c17c89a7eef3" providerId="ADAL" clId="{D4EC3736-8CC1-4AEB-87E8-E2E8C6E27210}" dt="2024-08-10T06:52:14.011" v="158"/>
          <ac:picMkLst>
            <pc:docMk/>
            <pc:sldMk cId="1111837232" sldId="351"/>
            <ac:picMk id="3" creationId="{9C8472F6-4CF8-D9B7-66C9-E55B8BD399C6}"/>
          </ac:picMkLst>
        </pc:picChg>
      </pc:sldChg>
      <pc:sldChg chg="modSp del mod">
        <pc:chgData name="Aastha Kumar" userId="f94225b3-263d-47de-91f3-c17c89a7eef3" providerId="ADAL" clId="{D4EC3736-8CC1-4AEB-87E8-E2E8C6E27210}" dt="2024-08-23T18:32:53.035" v="957" actId="47"/>
        <pc:sldMkLst>
          <pc:docMk/>
          <pc:sldMk cId="0" sldId="352"/>
        </pc:sldMkLst>
        <pc:spChg chg="mod">
          <ac:chgData name="Aastha Kumar" userId="f94225b3-263d-47de-91f3-c17c89a7eef3" providerId="ADAL" clId="{D4EC3736-8CC1-4AEB-87E8-E2E8C6E27210}" dt="2024-08-10T06:52:14.810" v="174" actId="27636"/>
          <ac:spMkLst>
            <pc:docMk/>
            <pc:sldMk cId="0" sldId="352"/>
            <ac:spMk id="1048648" creationId="{00000000-0000-0000-0000-000000000000}"/>
          </ac:spMkLst>
        </pc:spChg>
      </pc:sldChg>
      <pc:sldChg chg="modSp add del">
        <pc:chgData name="Aastha Kumar" userId="f94225b3-263d-47de-91f3-c17c89a7eef3" providerId="ADAL" clId="{D4EC3736-8CC1-4AEB-87E8-E2E8C6E27210}" dt="2024-08-23T18:32:53.035" v="957" actId="47"/>
        <pc:sldMkLst>
          <pc:docMk/>
          <pc:sldMk cId="0" sldId="354"/>
        </pc:sldMkLst>
        <pc:spChg chg="mod">
          <ac:chgData name="Aastha Kumar" userId="f94225b3-263d-47de-91f3-c17c89a7eef3" providerId="ADAL" clId="{D4EC3736-8CC1-4AEB-87E8-E2E8C6E27210}" dt="2024-08-10T06:52:14.011" v="158"/>
          <ac:spMkLst>
            <pc:docMk/>
            <pc:sldMk cId="0" sldId="354"/>
            <ac:spMk id="3" creationId="{4EA32328-D912-9C1A-454B-C152FF48B203}"/>
          </ac:spMkLst>
        </pc:spChg>
      </pc:sldChg>
      <pc:sldChg chg="modSp del">
        <pc:chgData name="Aastha Kumar" userId="f94225b3-263d-47de-91f3-c17c89a7eef3" providerId="ADAL" clId="{D4EC3736-8CC1-4AEB-87E8-E2E8C6E27210}" dt="2024-08-23T18:32:53.035" v="957" actId="47"/>
        <pc:sldMkLst>
          <pc:docMk/>
          <pc:sldMk cId="0" sldId="355"/>
        </pc:sldMkLst>
        <pc:spChg chg="mod">
          <ac:chgData name="Aastha Kumar" userId="f94225b3-263d-47de-91f3-c17c89a7eef3" providerId="ADAL" clId="{D4EC3736-8CC1-4AEB-87E8-E2E8C6E27210}" dt="2024-08-10T06:52:14.011" v="158"/>
          <ac:spMkLst>
            <pc:docMk/>
            <pc:sldMk cId="0" sldId="355"/>
            <ac:spMk id="3" creationId="{D401DA02-50E9-D68D-F753-73B5A24C594E}"/>
          </ac:spMkLst>
        </pc:spChg>
      </pc:sldChg>
      <pc:sldChg chg="modSp del">
        <pc:chgData name="Aastha Kumar" userId="f94225b3-263d-47de-91f3-c17c89a7eef3" providerId="ADAL" clId="{D4EC3736-8CC1-4AEB-87E8-E2E8C6E27210}" dt="2024-08-23T18:32:53.035" v="957" actId="47"/>
        <pc:sldMkLst>
          <pc:docMk/>
          <pc:sldMk cId="0" sldId="356"/>
        </pc:sldMkLst>
        <pc:spChg chg="mod">
          <ac:chgData name="Aastha Kumar" userId="f94225b3-263d-47de-91f3-c17c89a7eef3" providerId="ADAL" clId="{D4EC3736-8CC1-4AEB-87E8-E2E8C6E27210}" dt="2024-08-10T06:52:14.011" v="158"/>
          <ac:spMkLst>
            <pc:docMk/>
            <pc:sldMk cId="0" sldId="356"/>
            <ac:spMk id="3" creationId="{12D7055D-960F-FAF5-6753-44E81D2E0178}"/>
          </ac:spMkLst>
        </pc:spChg>
      </pc:sldChg>
      <pc:sldChg chg="modSp del mod">
        <pc:chgData name="Aastha Kumar" userId="f94225b3-263d-47de-91f3-c17c89a7eef3" providerId="ADAL" clId="{D4EC3736-8CC1-4AEB-87E8-E2E8C6E27210}" dt="2024-08-23T18:32:53.035" v="957" actId="47"/>
        <pc:sldMkLst>
          <pc:docMk/>
          <pc:sldMk cId="0" sldId="357"/>
        </pc:sldMkLst>
        <pc:spChg chg="mod">
          <ac:chgData name="Aastha Kumar" userId="f94225b3-263d-47de-91f3-c17c89a7eef3" providerId="ADAL" clId="{D4EC3736-8CC1-4AEB-87E8-E2E8C6E27210}" dt="2024-08-23T18:32:05.130" v="954" actId="20577"/>
          <ac:spMkLst>
            <pc:docMk/>
            <pc:sldMk cId="0" sldId="357"/>
            <ac:spMk id="1048659" creationId="{00000000-0000-0000-0000-000000000000}"/>
          </ac:spMkLst>
        </pc:spChg>
      </pc:sldChg>
      <pc:sldChg chg="modSp del">
        <pc:chgData name="Aastha Kumar" userId="f94225b3-263d-47de-91f3-c17c89a7eef3" providerId="ADAL" clId="{D4EC3736-8CC1-4AEB-87E8-E2E8C6E27210}" dt="2024-08-23T18:32:53.035" v="957" actId="47"/>
        <pc:sldMkLst>
          <pc:docMk/>
          <pc:sldMk cId="0" sldId="358"/>
        </pc:sldMkLst>
        <pc:spChg chg="mod">
          <ac:chgData name="Aastha Kumar" userId="f94225b3-263d-47de-91f3-c17c89a7eef3" providerId="ADAL" clId="{D4EC3736-8CC1-4AEB-87E8-E2E8C6E27210}" dt="2024-08-10T06:52:14.011" v="158"/>
          <ac:spMkLst>
            <pc:docMk/>
            <pc:sldMk cId="0" sldId="358"/>
            <ac:spMk id="7" creationId="{096ECFCA-0173-AE1A-3173-26F211863428}"/>
          </ac:spMkLst>
        </pc:spChg>
        <pc:spChg chg="mod">
          <ac:chgData name="Aastha Kumar" userId="f94225b3-263d-47de-91f3-c17c89a7eef3" providerId="ADAL" clId="{D4EC3736-8CC1-4AEB-87E8-E2E8C6E27210}" dt="2024-08-10T06:52:14.011" v="158"/>
          <ac:spMkLst>
            <pc:docMk/>
            <pc:sldMk cId="0" sldId="358"/>
            <ac:spMk id="1048661" creationId="{00000000-0000-0000-0000-000000000000}"/>
          </ac:spMkLst>
        </pc:spChg>
      </pc:sldChg>
      <pc:sldChg chg="modSp del">
        <pc:chgData name="Aastha Kumar" userId="f94225b3-263d-47de-91f3-c17c89a7eef3" providerId="ADAL" clId="{D4EC3736-8CC1-4AEB-87E8-E2E8C6E27210}" dt="2024-08-10T09:51:56.650" v="741" actId="47"/>
        <pc:sldMkLst>
          <pc:docMk/>
          <pc:sldMk cId="3807791024" sldId="359"/>
        </pc:sldMkLst>
        <pc:spChg chg="mod">
          <ac:chgData name="Aastha Kumar" userId="f94225b3-263d-47de-91f3-c17c89a7eef3" providerId="ADAL" clId="{D4EC3736-8CC1-4AEB-87E8-E2E8C6E27210}" dt="2024-08-10T06:52:14.011" v="158"/>
          <ac:spMkLst>
            <pc:docMk/>
            <pc:sldMk cId="3807791024" sldId="359"/>
            <ac:spMk id="4" creationId="{713BC332-A61B-67A0-FF6B-8CDA8BE046D7}"/>
          </ac:spMkLst>
        </pc:spChg>
        <pc:spChg chg="mod">
          <ac:chgData name="Aastha Kumar" userId="f94225b3-263d-47de-91f3-c17c89a7eef3" providerId="ADAL" clId="{D4EC3736-8CC1-4AEB-87E8-E2E8C6E27210}" dt="2024-08-10T06:52:14.011" v="158"/>
          <ac:spMkLst>
            <pc:docMk/>
            <pc:sldMk cId="3807791024" sldId="359"/>
            <ac:spMk id="6" creationId="{C0EBB2EF-D56B-4EEA-24C4-A2AB2FBF6D65}"/>
          </ac:spMkLst>
        </pc:spChg>
      </pc:sldChg>
      <pc:sldChg chg="modSp del">
        <pc:chgData name="Aastha Kumar" userId="f94225b3-263d-47de-91f3-c17c89a7eef3" providerId="ADAL" clId="{D4EC3736-8CC1-4AEB-87E8-E2E8C6E27210}" dt="2024-08-25T15:05:42.681" v="1390" actId="47"/>
        <pc:sldMkLst>
          <pc:docMk/>
          <pc:sldMk cId="1613635823" sldId="360"/>
        </pc:sldMkLst>
        <pc:picChg chg="mod">
          <ac:chgData name="Aastha Kumar" userId="f94225b3-263d-47de-91f3-c17c89a7eef3" providerId="ADAL" clId="{D4EC3736-8CC1-4AEB-87E8-E2E8C6E27210}" dt="2024-08-10T06:52:14.011" v="158"/>
          <ac:picMkLst>
            <pc:docMk/>
            <pc:sldMk cId="1613635823" sldId="360"/>
            <ac:picMk id="5" creationId="{9ED5C5FC-D98A-E06B-6154-3BB9CE5CDC5C}"/>
          </ac:picMkLst>
        </pc:picChg>
        <pc:cxnChg chg="mod">
          <ac:chgData name="Aastha Kumar" userId="f94225b3-263d-47de-91f3-c17c89a7eef3" providerId="ADAL" clId="{D4EC3736-8CC1-4AEB-87E8-E2E8C6E27210}" dt="2024-08-10T06:52:14.011" v="158"/>
          <ac:cxnSpMkLst>
            <pc:docMk/>
            <pc:sldMk cId="1613635823" sldId="360"/>
            <ac:cxnSpMk id="7" creationId="{8F66F493-4C33-4F97-C313-4E01405FADC3}"/>
          </ac:cxnSpMkLst>
        </pc:cxnChg>
        <pc:cxnChg chg="mod">
          <ac:chgData name="Aastha Kumar" userId="f94225b3-263d-47de-91f3-c17c89a7eef3" providerId="ADAL" clId="{D4EC3736-8CC1-4AEB-87E8-E2E8C6E27210}" dt="2024-08-10T06:52:14.011" v="158"/>
          <ac:cxnSpMkLst>
            <pc:docMk/>
            <pc:sldMk cId="1613635823" sldId="360"/>
            <ac:cxnSpMk id="8" creationId="{B3A3F782-DE84-8EAC-A393-4A6C0E400C3A}"/>
          </ac:cxnSpMkLst>
        </pc:cxnChg>
        <pc:cxnChg chg="mod">
          <ac:chgData name="Aastha Kumar" userId="f94225b3-263d-47de-91f3-c17c89a7eef3" providerId="ADAL" clId="{D4EC3736-8CC1-4AEB-87E8-E2E8C6E27210}" dt="2024-08-10T06:52:14.011" v="158"/>
          <ac:cxnSpMkLst>
            <pc:docMk/>
            <pc:sldMk cId="1613635823" sldId="360"/>
            <ac:cxnSpMk id="9" creationId="{59CC546B-1375-680E-87FE-F20491D8A76A}"/>
          </ac:cxnSpMkLst>
        </pc:cxnChg>
      </pc:sldChg>
      <pc:sldChg chg="modSp add del mod modShow">
        <pc:chgData name="Aastha Kumar" userId="f94225b3-263d-47de-91f3-c17c89a7eef3" providerId="ADAL" clId="{D4EC3736-8CC1-4AEB-87E8-E2E8C6E27210}" dt="2024-08-25T15:06:09.462" v="1393" actId="47"/>
        <pc:sldMkLst>
          <pc:docMk/>
          <pc:sldMk cId="2973751028" sldId="361"/>
        </pc:sldMkLst>
        <pc:picChg chg="mod">
          <ac:chgData name="Aastha Kumar" userId="f94225b3-263d-47de-91f3-c17c89a7eef3" providerId="ADAL" clId="{D4EC3736-8CC1-4AEB-87E8-E2E8C6E27210}" dt="2024-08-10T09:53:57.534" v="744" actId="1076"/>
          <ac:picMkLst>
            <pc:docMk/>
            <pc:sldMk cId="2973751028" sldId="361"/>
            <ac:picMk id="5" creationId="{5B057E3D-5AAF-7A71-CE32-14D6F3A57453}"/>
          </ac:picMkLst>
        </pc:picChg>
      </pc:sldChg>
      <pc:sldChg chg="modSp del">
        <pc:chgData name="Aastha Kumar" userId="f94225b3-263d-47de-91f3-c17c89a7eef3" providerId="ADAL" clId="{D4EC3736-8CC1-4AEB-87E8-E2E8C6E27210}" dt="2024-08-25T15:07:12.690" v="1394" actId="2696"/>
        <pc:sldMkLst>
          <pc:docMk/>
          <pc:sldMk cId="154464527" sldId="362"/>
        </pc:sldMkLst>
        <pc:picChg chg="mod">
          <ac:chgData name="Aastha Kumar" userId="f94225b3-263d-47de-91f3-c17c89a7eef3" providerId="ADAL" clId="{D4EC3736-8CC1-4AEB-87E8-E2E8C6E27210}" dt="2024-08-10T06:52:14.011" v="158"/>
          <ac:picMkLst>
            <pc:docMk/>
            <pc:sldMk cId="154464527" sldId="362"/>
            <ac:picMk id="5" creationId="{CB76E84D-F928-EC28-2C0F-9AC536594FFF}"/>
          </ac:picMkLst>
        </pc:picChg>
      </pc:sldChg>
      <pc:sldChg chg="add ord">
        <pc:chgData name="Aastha Kumar" userId="f94225b3-263d-47de-91f3-c17c89a7eef3" providerId="ADAL" clId="{D4EC3736-8CC1-4AEB-87E8-E2E8C6E27210}" dt="2024-08-25T15:07:20.857" v="1397"/>
        <pc:sldMkLst>
          <pc:docMk/>
          <pc:sldMk cId="1927700468" sldId="362"/>
        </pc:sldMkLst>
      </pc:sldChg>
      <pc:sldChg chg="addSp modSp add del mod">
        <pc:chgData name="Aastha Kumar" userId="f94225b3-263d-47de-91f3-c17c89a7eef3" providerId="ADAL" clId="{D4EC3736-8CC1-4AEB-87E8-E2E8C6E27210}" dt="2024-08-25T15:07:29.159" v="1399" actId="47"/>
        <pc:sldMkLst>
          <pc:docMk/>
          <pc:sldMk cId="958453438" sldId="363"/>
        </pc:sldMkLst>
        <pc:spChg chg="mod">
          <ac:chgData name="Aastha Kumar" userId="f94225b3-263d-47de-91f3-c17c89a7eef3" providerId="ADAL" clId="{D4EC3736-8CC1-4AEB-87E8-E2E8C6E27210}" dt="2024-08-10T09:58:28.160" v="765" actId="1076"/>
          <ac:spMkLst>
            <pc:docMk/>
            <pc:sldMk cId="958453438" sldId="363"/>
            <ac:spMk id="10" creationId="{1AE1921A-03EA-56D0-F454-6EC8C3F41DCB}"/>
          </ac:spMkLst>
        </pc:spChg>
        <pc:picChg chg="add mod modCrop">
          <ac:chgData name="Aastha Kumar" userId="f94225b3-263d-47de-91f3-c17c89a7eef3" providerId="ADAL" clId="{D4EC3736-8CC1-4AEB-87E8-E2E8C6E27210}" dt="2024-08-10T09:58:28.160" v="765" actId="1076"/>
          <ac:picMkLst>
            <pc:docMk/>
            <pc:sldMk cId="958453438" sldId="363"/>
            <ac:picMk id="3" creationId="{A527FBC2-33FA-8588-D481-67F75D09ED7E}"/>
          </ac:picMkLst>
        </pc:picChg>
        <pc:picChg chg="mod modCrop">
          <ac:chgData name="Aastha Kumar" userId="f94225b3-263d-47de-91f3-c17c89a7eef3" providerId="ADAL" clId="{D4EC3736-8CC1-4AEB-87E8-E2E8C6E27210}" dt="2024-08-10T09:58:28.160" v="765" actId="1076"/>
          <ac:picMkLst>
            <pc:docMk/>
            <pc:sldMk cId="958453438" sldId="363"/>
            <ac:picMk id="5" creationId="{151B7E3D-D67D-5154-BF80-C74722B37B54}"/>
          </ac:picMkLst>
        </pc:picChg>
        <pc:cxnChg chg="mod">
          <ac:chgData name="Aastha Kumar" userId="f94225b3-263d-47de-91f3-c17c89a7eef3" providerId="ADAL" clId="{D4EC3736-8CC1-4AEB-87E8-E2E8C6E27210}" dt="2024-08-10T09:58:28.160" v="765" actId="1076"/>
          <ac:cxnSpMkLst>
            <pc:docMk/>
            <pc:sldMk cId="958453438" sldId="363"/>
            <ac:cxnSpMk id="7" creationId="{8A062757-4E3D-7651-F502-22CFD86B6A63}"/>
          </ac:cxnSpMkLst>
        </pc:cxnChg>
        <pc:cxnChg chg="mod">
          <ac:chgData name="Aastha Kumar" userId="f94225b3-263d-47de-91f3-c17c89a7eef3" providerId="ADAL" clId="{D4EC3736-8CC1-4AEB-87E8-E2E8C6E27210}" dt="2024-08-10T09:58:28.160" v="765" actId="1076"/>
          <ac:cxnSpMkLst>
            <pc:docMk/>
            <pc:sldMk cId="958453438" sldId="363"/>
            <ac:cxnSpMk id="8" creationId="{C377D4F0-3B6D-6779-AA1F-6582AB1B2988}"/>
          </ac:cxnSpMkLst>
        </pc:cxnChg>
      </pc:sldChg>
      <pc:sldChg chg="modSp del">
        <pc:chgData name="Aastha Kumar" userId="f94225b3-263d-47de-91f3-c17c89a7eef3" providerId="ADAL" clId="{D4EC3736-8CC1-4AEB-87E8-E2E8C6E27210}" dt="2024-08-10T09:57:26.017" v="747" actId="47"/>
        <pc:sldMkLst>
          <pc:docMk/>
          <pc:sldMk cId="2518916325" sldId="364"/>
        </pc:sldMkLst>
        <pc:picChg chg="mod">
          <ac:chgData name="Aastha Kumar" userId="f94225b3-263d-47de-91f3-c17c89a7eef3" providerId="ADAL" clId="{D4EC3736-8CC1-4AEB-87E8-E2E8C6E27210}" dt="2024-08-10T06:52:14.011" v="158"/>
          <ac:picMkLst>
            <pc:docMk/>
            <pc:sldMk cId="2518916325" sldId="364"/>
            <ac:picMk id="5" creationId="{D1FDBD25-3D58-1CC7-0939-D943AFEA6A05}"/>
          </ac:picMkLst>
        </pc:picChg>
        <pc:cxnChg chg="mod">
          <ac:chgData name="Aastha Kumar" userId="f94225b3-263d-47de-91f3-c17c89a7eef3" providerId="ADAL" clId="{D4EC3736-8CC1-4AEB-87E8-E2E8C6E27210}" dt="2024-08-10T06:52:14.011" v="158"/>
          <ac:cxnSpMkLst>
            <pc:docMk/>
            <pc:sldMk cId="2518916325" sldId="364"/>
            <ac:cxnSpMk id="7" creationId="{8603F4C5-3559-38B0-1926-1CED9B0132B9}"/>
          </ac:cxnSpMkLst>
        </pc:cxnChg>
        <pc:cxnChg chg="mod">
          <ac:chgData name="Aastha Kumar" userId="f94225b3-263d-47de-91f3-c17c89a7eef3" providerId="ADAL" clId="{D4EC3736-8CC1-4AEB-87E8-E2E8C6E27210}" dt="2024-08-10T06:52:14.011" v="158"/>
          <ac:cxnSpMkLst>
            <pc:docMk/>
            <pc:sldMk cId="2518916325" sldId="364"/>
            <ac:cxnSpMk id="8" creationId="{D247E126-ACB9-4A45-02D5-551F2990C73D}"/>
          </ac:cxnSpMkLst>
        </pc:cxnChg>
        <pc:cxnChg chg="mod">
          <ac:chgData name="Aastha Kumar" userId="f94225b3-263d-47de-91f3-c17c89a7eef3" providerId="ADAL" clId="{D4EC3736-8CC1-4AEB-87E8-E2E8C6E27210}" dt="2024-08-10T06:52:14.011" v="158"/>
          <ac:cxnSpMkLst>
            <pc:docMk/>
            <pc:sldMk cId="2518916325" sldId="364"/>
            <ac:cxnSpMk id="10" creationId="{6AD55186-5EBC-1048-0393-A3D94EE162FF}"/>
          </ac:cxnSpMkLst>
        </pc:cxnChg>
      </pc:sldChg>
      <pc:sldChg chg="delSp modSp del mod">
        <pc:chgData name="Aastha Kumar" userId="f94225b3-263d-47de-91f3-c17c89a7eef3" providerId="ADAL" clId="{D4EC3736-8CC1-4AEB-87E8-E2E8C6E27210}" dt="2024-08-10T09:58:33.054" v="766" actId="47"/>
        <pc:sldMkLst>
          <pc:docMk/>
          <pc:sldMk cId="4145740366" sldId="365"/>
        </pc:sldMkLst>
        <pc:picChg chg="del mod">
          <ac:chgData name="Aastha Kumar" userId="f94225b3-263d-47de-91f3-c17c89a7eef3" providerId="ADAL" clId="{D4EC3736-8CC1-4AEB-87E8-E2E8C6E27210}" dt="2024-08-10T09:57:47.931" v="748" actId="21"/>
          <ac:picMkLst>
            <pc:docMk/>
            <pc:sldMk cId="4145740366" sldId="365"/>
            <ac:picMk id="5" creationId="{A527FBC2-33FA-8588-D481-67F75D09ED7E}"/>
          </ac:picMkLst>
        </pc:picChg>
        <pc:cxnChg chg="mod">
          <ac:chgData name="Aastha Kumar" userId="f94225b3-263d-47de-91f3-c17c89a7eef3" providerId="ADAL" clId="{D4EC3736-8CC1-4AEB-87E8-E2E8C6E27210}" dt="2024-08-10T06:52:14.011" v="158"/>
          <ac:cxnSpMkLst>
            <pc:docMk/>
            <pc:sldMk cId="4145740366" sldId="365"/>
            <ac:cxnSpMk id="7" creationId="{24075199-C4D1-1075-0917-96EE93272BB9}"/>
          </ac:cxnSpMkLst>
        </pc:cxnChg>
        <pc:cxnChg chg="mod">
          <ac:chgData name="Aastha Kumar" userId="f94225b3-263d-47de-91f3-c17c89a7eef3" providerId="ADAL" clId="{D4EC3736-8CC1-4AEB-87E8-E2E8C6E27210}" dt="2024-08-10T06:52:14.011" v="158"/>
          <ac:cxnSpMkLst>
            <pc:docMk/>
            <pc:sldMk cId="4145740366" sldId="365"/>
            <ac:cxnSpMk id="8" creationId="{F51CA6BE-0609-46E8-CD3D-0958E6659DFB}"/>
          </ac:cxnSpMkLst>
        </pc:cxnChg>
        <pc:cxnChg chg="mod">
          <ac:chgData name="Aastha Kumar" userId="f94225b3-263d-47de-91f3-c17c89a7eef3" providerId="ADAL" clId="{D4EC3736-8CC1-4AEB-87E8-E2E8C6E27210}" dt="2024-08-10T06:52:14.011" v="158"/>
          <ac:cxnSpMkLst>
            <pc:docMk/>
            <pc:sldMk cId="4145740366" sldId="365"/>
            <ac:cxnSpMk id="10" creationId="{378F11CF-1C0F-1DC9-EF62-42B31F94AC70}"/>
          </ac:cxnSpMkLst>
        </pc:cxnChg>
      </pc:sldChg>
      <pc:sldChg chg="modSp del">
        <pc:chgData name="Aastha Kumar" userId="f94225b3-263d-47de-91f3-c17c89a7eef3" providerId="ADAL" clId="{D4EC3736-8CC1-4AEB-87E8-E2E8C6E27210}" dt="2024-08-10T09:58:43.327" v="767" actId="47"/>
        <pc:sldMkLst>
          <pc:docMk/>
          <pc:sldMk cId="1801425457" sldId="366"/>
        </pc:sldMkLst>
        <pc:picChg chg="mod">
          <ac:chgData name="Aastha Kumar" userId="f94225b3-263d-47de-91f3-c17c89a7eef3" providerId="ADAL" clId="{D4EC3736-8CC1-4AEB-87E8-E2E8C6E27210}" dt="2024-08-10T06:52:14.011" v="158"/>
          <ac:picMkLst>
            <pc:docMk/>
            <pc:sldMk cId="1801425457" sldId="366"/>
            <ac:picMk id="5" creationId="{816C6490-0CA4-99E5-ED61-1E94A3F9A97F}"/>
          </ac:picMkLst>
        </pc:picChg>
      </pc:sldChg>
      <pc:sldChg chg="addSp delSp modSp mod">
        <pc:chgData name="Aastha Kumar" userId="f94225b3-263d-47de-91f3-c17c89a7eef3" providerId="ADAL" clId="{D4EC3736-8CC1-4AEB-87E8-E2E8C6E27210}" dt="2024-08-10T10:01:16.296" v="826" actId="1076"/>
        <pc:sldMkLst>
          <pc:docMk/>
          <pc:sldMk cId="3974863526" sldId="367"/>
        </pc:sldMkLst>
        <pc:spChg chg="del">
          <ac:chgData name="Aastha Kumar" userId="f94225b3-263d-47de-91f3-c17c89a7eef3" providerId="ADAL" clId="{D4EC3736-8CC1-4AEB-87E8-E2E8C6E27210}" dt="2024-08-10T09:58:54.595" v="768" actId="478"/>
          <ac:spMkLst>
            <pc:docMk/>
            <pc:sldMk cId="3974863526" sldId="367"/>
            <ac:spMk id="2" creationId="{F6897044-210E-8D30-1389-ABEA02EA5968}"/>
          </ac:spMkLst>
        </pc:spChg>
        <pc:spChg chg="add del mod">
          <ac:chgData name="Aastha Kumar" userId="f94225b3-263d-47de-91f3-c17c89a7eef3" providerId="ADAL" clId="{D4EC3736-8CC1-4AEB-87E8-E2E8C6E27210}" dt="2024-08-10T09:59:34.835" v="784" actId="478"/>
          <ac:spMkLst>
            <pc:docMk/>
            <pc:sldMk cId="3974863526" sldId="367"/>
            <ac:spMk id="5" creationId="{E9A72B8F-4B82-2D52-F9E5-C7507D826D90}"/>
          </ac:spMkLst>
        </pc:spChg>
        <pc:spChg chg="add mod">
          <ac:chgData name="Aastha Kumar" userId="f94225b3-263d-47de-91f3-c17c89a7eef3" providerId="ADAL" clId="{D4EC3736-8CC1-4AEB-87E8-E2E8C6E27210}" dt="2024-08-10T10:01:16.296" v="826" actId="1076"/>
          <ac:spMkLst>
            <pc:docMk/>
            <pc:sldMk cId="3974863526" sldId="367"/>
            <ac:spMk id="9" creationId="{086EAAB5-7200-9ECB-93C4-2D2B1B3210DF}"/>
          </ac:spMkLst>
        </pc:spChg>
        <pc:picChg chg="mod">
          <ac:chgData name="Aastha Kumar" userId="f94225b3-263d-47de-91f3-c17c89a7eef3" providerId="ADAL" clId="{D4EC3736-8CC1-4AEB-87E8-E2E8C6E27210}" dt="2024-08-10T10:01:07.262" v="816" actId="1076"/>
          <ac:picMkLst>
            <pc:docMk/>
            <pc:sldMk cId="3974863526" sldId="367"/>
            <ac:picMk id="4" creationId="{A288F6B5-0CE3-79F1-0A21-3FE721D14845}"/>
          </ac:picMkLst>
        </pc:picChg>
        <pc:picChg chg="add mod">
          <ac:chgData name="Aastha Kumar" userId="f94225b3-263d-47de-91f3-c17c89a7eef3" providerId="ADAL" clId="{D4EC3736-8CC1-4AEB-87E8-E2E8C6E27210}" dt="2024-08-10T10:01:07.262" v="816" actId="1076"/>
          <ac:picMkLst>
            <pc:docMk/>
            <pc:sldMk cId="3974863526" sldId="367"/>
            <ac:picMk id="6" creationId="{462E0223-A208-54CA-3744-405B2EF681AA}"/>
          </ac:picMkLst>
        </pc:picChg>
        <pc:picChg chg="add mod">
          <ac:chgData name="Aastha Kumar" userId="f94225b3-263d-47de-91f3-c17c89a7eef3" providerId="ADAL" clId="{D4EC3736-8CC1-4AEB-87E8-E2E8C6E27210}" dt="2024-08-10T10:01:07.262" v="816" actId="1076"/>
          <ac:picMkLst>
            <pc:docMk/>
            <pc:sldMk cId="3974863526" sldId="367"/>
            <ac:picMk id="7" creationId="{5AEAFE77-7A93-B53A-71D3-2534E41CEB98}"/>
          </ac:picMkLst>
        </pc:picChg>
        <pc:picChg chg="add mod">
          <ac:chgData name="Aastha Kumar" userId="f94225b3-263d-47de-91f3-c17c89a7eef3" providerId="ADAL" clId="{D4EC3736-8CC1-4AEB-87E8-E2E8C6E27210}" dt="2024-08-10T10:01:07.262" v="816" actId="1076"/>
          <ac:picMkLst>
            <pc:docMk/>
            <pc:sldMk cId="3974863526" sldId="367"/>
            <ac:picMk id="8" creationId="{7C1DB501-6D0B-F399-DE8D-15024088E36C}"/>
          </ac:picMkLst>
        </pc:picChg>
      </pc:sldChg>
      <pc:sldChg chg="delSp modSp del mod">
        <pc:chgData name="Aastha Kumar" userId="f94225b3-263d-47de-91f3-c17c89a7eef3" providerId="ADAL" clId="{D4EC3736-8CC1-4AEB-87E8-E2E8C6E27210}" dt="2024-08-10T10:00:28.612" v="805" actId="47"/>
        <pc:sldMkLst>
          <pc:docMk/>
          <pc:sldMk cId="3874963629" sldId="368"/>
        </pc:sldMkLst>
        <pc:picChg chg="del mod">
          <ac:chgData name="Aastha Kumar" userId="f94225b3-263d-47de-91f3-c17c89a7eef3" providerId="ADAL" clId="{D4EC3736-8CC1-4AEB-87E8-E2E8C6E27210}" dt="2024-08-10T09:59:03.175" v="771" actId="21"/>
          <ac:picMkLst>
            <pc:docMk/>
            <pc:sldMk cId="3874963629" sldId="368"/>
            <ac:picMk id="5" creationId="{462E0223-A208-54CA-3744-405B2EF681AA}"/>
          </ac:picMkLst>
        </pc:picChg>
      </pc:sldChg>
      <pc:sldChg chg="delSp modSp del mod">
        <pc:chgData name="Aastha Kumar" userId="f94225b3-263d-47de-91f3-c17c89a7eef3" providerId="ADAL" clId="{D4EC3736-8CC1-4AEB-87E8-E2E8C6E27210}" dt="2024-08-10T10:00:28.956" v="806" actId="47"/>
        <pc:sldMkLst>
          <pc:docMk/>
          <pc:sldMk cId="1798559041" sldId="369"/>
        </pc:sldMkLst>
        <pc:picChg chg="del mod">
          <ac:chgData name="Aastha Kumar" userId="f94225b3-263d-47de-91f3-c17c89a7eef3" providerId="ADAL" clId="{D4EC3736-8CC1-4AEB-87E8-E2E8C6E27210}" dt="2024-08-10T09:59:17.304" v="776" actId="21"/>
          <ac:picMkLst>
            <pc:docMk/>
            <pc:sldMk cId="1798559041" sldId="369"/>
            <ac:picMk id="4" creationId="{5AEAFE77-7A93-B53A-71D3-2534E41CEB98}"/>
          </ac:picMkLst>
        </pc:picChg>
      </pc:sldChg>
      <pc:sldChg chg="delSp modSp del mod">
        <pc:chgData name="Aastha Kumar" userId="f94225b3-263d-47de-91f3-c17c89a7eef3" providerId="ADAL" clId="{D4EC3736-8CC1-4AEB-87E8-E2E8C6E27210}" dt="2024-08-10T10:00:29.269" v="807" actId="47"/>
        <pc:sldMkLst>
          <pc:docMk/>
          <pc:sldMk cId="3020757367" sldId="370"/>
        </pc:sldMkLst>
        <pc:picChg chg="del mod">
          <ac:chgData name="Aastha Kumar" userId="f94225b3-263d-47de-91f3-c17c89a7eef3" providerId="ADAL" clId="{D4EC3736-8CC1-4AEB-87E8-E2E8C6E27210}" dt="2024-08-10T09:59:26.639" v="781" actId="21"/>
          <ac:picMkLst>
            <pc:docMk/>
            <pc:sldMk cId="3020757367" sldId="370"/>
            <ac:picMk id="5" creationId="{7C1DB501-6D0B-F399-DE8D-15024088E36C}"/>
          </ac:picMkLst>
        </pc:picChg>
      </pc:sldChg>
      <pc:sldChg chg="modSp del">
        <pc:chgData name="Aastha Kumar" userId="f94225b3-263d-47de-91f3-c17c89a7eef3" providerId="ADAL" clId="{D4EC3736-8CC1-4AEB-87E8-E2E8C6E27210}" dt="2024-08-10T10:00:31.206" v="808" actId="47"/>
        <pc:sldMkLst>
          <pc:docMk/>
          <pc:sldMk cId="1049487974" sldId="371"/>
        </pc:sldMkLst>
        <pc:picChg chg="mod">
          <ac:chgData name="Aastha Kumar" userId="f94225b3-263d-47de-91f3-c17c89a7eef3" providerId="ADAL" clId="{D4EC3736-8CC1-4AEB-87E8-E2E8C6E27210}" dt="2024-08-10T06:52:14.011" v="158"/>
          <ac:picMkLst>
            <pc:docMk/>
            <pc:sldMk cId="1049487974" sldId="371"/>
            <ac:picMk id="4" creationId="{2C736699-5C63-4D61-36D7-93109E969C5D}"/>
          </ac:picMkLst>
        </pc:picChg>
      </pc:sldChg>
      <pc:sldChg chg="addSp modSp mod">
        <pc:chgData name="Aastha Kumar" userId="f94225b3-263d-47de-91f3-c17c89a7eef3" providerId="ADAL" clId="{D4EC3736-8CC1-4AEB-87E8-E2E8C6E27210}" dt="2024-08-10T10:01:52.395" v="840" actId="1076"/>
        <pc:sldMkLst>
          <pc:docMk/>
          <pc:sldMk cId="2978043822" sldId="372"/>
        </pc:sldMkLst>
        <pc:spChg chg="mod">
          <ac:chgData name="Aastha Kumar" userId="f94225b3-263d-47de-91f3-c17c89a7eef3" providerId="ADAL" clId="{D4EC3736-8CC1-4AEB-87E8-E2E8C6E27210}" dt="2024-08-10T10:00:57.597" v="815" actId="20577"/>
          <ac:spMkLst>
            <pc:docMk/>
            <pc:sldMk cId="2978043822" sldId="372"/>
            <ac:spMk id="2" creationId="{FCA7718D-9FDF-41BC-3281-125747610586}"/>
          </ac:spMkLst>
        </pc:spChg>
        <pc:picChg chg="add mod">
          <ac:chgData name="Aastha Kumar" userId="f94225b3-263d-47de-91f3-c17c89a7eef3" providerId="ADAL" clId="{D4EC3736-8CC1-4AEB-87E8-E2E8C6E27210}" dt="2024-08-10T10:01:34.929" v="833" actId="14100"/>
          <ac:picMkLst>
            <pc:docMk/>
            <pc:sldMk cId="2978043822" sldId="372"/>
            <ac:picMk id="3" creationId="{D65970FA-E9FD-1785-D06C-6132FDEF8F3F}"/>
          </ac:picMkLst>
        </pc:picChg>
        <pc:picChg chg="add mod">
          <ac:chgData name="Aastha Kumar" userId="f94225b3-263d-47de-91f3-c17c89a7eef3" providerId="ADAL" clId="{D4EC3736-8CC1-4AEB-87E8-E2E8C6E27210}" dt="2024-08-10T10:01:52.395" v="840" actId="1076"/>
          <ac:picMkLst>
            <pc:docMk/>
            <pc:sldMk cId="2978043822" sldId="372"/>
            <ac:picMk id="4" creationId="{C9A7E20C-1FFE-7F5B-F2FF-BE083E46E3D8}"/>
          </ac:picMkLst>
        </pc:picChg>
        <pc:picChg chg="mod">
          <ac:chgData name="Aastha Kumar" userId="f94225b3-263d-47de-91f3-c17c89a7eef3" providerId="ADAL" clId="{D4EC3736-8CC1-4AEB-87E8-E2E8C6E27210}" dt="2024-08-10T10:01:21.425" v="828" actId="14100"/>
          <ac:picMkLst>
            <pc:docMk/>
            <pc:sldMk cId="2978043822" sldId="372"/>
            <ac:picMk id="5" creationId="{2D4D5C73-94A8-9ADF-F862-2C5195DE636E}"/>
          </ac:picMkLst>
        </pc:picChg>
      </pc:sldChg>
      <pc:sldChg chg="delSp modSp del mod">
        <pc:chgData name="Aastha Kumar" userId="f94225b3-263d-47de-91f3-c17c89a7eef3" providerId="ADAL" clId="{D4EC3736-8CC1-4AEB-87E8-E2E8C6E27210}" dt="2024-08-10T10:01:37.075" v="834" actId="47"/>
        <pc:sldMkLst>
          <pc:docMk/>
          <pc:sldMk cId="80408724" sldId="373"/>
        </pc:sldMkLst>
        <pc:picChg chg="del mod">
          <ac:chgData name="Aastha Kumar" userId="f94225b3-263d-47de-91f3-c17c89a7eef3" providerId="ADAL" clId="{D4EC3736-8CC1-4AEB-87E8-E2E8C6E27210}" dt="2024-08-10T10:01:23.693" v="829" actId="21"/>
          <ac:picMkLst>
            <pc:docMk/>
            <pc:sldMk cId="80408724" sldId="373"/>
            <ac:picMk id="5" creationId="{D65970FA-E9FD-1785-D06C-6132FDEF8F3F}"/>
          </ac:picMkLst>
        </pc:picChg>
      </pc:sldChg>
      <pc:sldChg chg="delSp modSp del mod">
        <pc:chgData name="Aastha Kumar" userId="f94225b3-263d-47de-91f3-c17c89a7eef3" providerId="ADAL" clId="{D4EC3736-8CC1-4AEB-87E8-E2E8C6E27210}" dt="2024-08-10T10:01:43.921" v="836" actId="47"/>
        <pc:sldMkLst>
          <pc:docMk/>
          <pc:sldMk cId="1555519114" sldId="374"/>
        </pc:sldMkLst>
        <pc:spChg chg="mod">
          <ac:chgData name="Aastha Kumar" userId="f94225b3-263d-47de-91f3-c17c89a7eef3" providerId="ADAL" clId="{D4EC3736-8CC1-4AEB-87E8-E2E8C6E27210}" dt="2024-08-10T06:52:14.011" v="158"/>
          <ac:spMkLst>
            <pc:docMk/>
            <pc:sldMk cId="1555519114" sldId="374"/>
            <ac:spMk id="2" creationId="{FCA7718D-9FDF-41BC-3281-125747610586}"/>
          </ac:spMkLst>
        </pc:spChg>
        <pc:picChg chg="del mod">
          <ac:chgData name="Aastha Kumar" userId="f94225b3-263d-47de-91f3-c17c89a7eef3" providerId="ADAL" clId="{D4EC3736-8CC1-4AEB-87E8-E2E8C6E27210}" dt="2024-08-10T10:01:40.187" v="835" actId="21"/>
          <ac:picMkLst>
            <pc:docMk/>
            <pc:sldMk cId="1555519114" sldId="374"/>
            <ac:picMk id="5" creationId="{C9A7E20C-1FFE-7F5B-F2FF-BE083E46E3D8}"/>
          </ac:picMkLst>
        </pc:picChg>
      </pc:sldChg>
      <pc:sldChg chg="addSp delSp modSp del mod">
        <pc:chgData name="Aastha Kumar" userId="f94225b3-263d-47de-91f3-c17c89a7eef3" providerId="ADAL" clId="{D4EC3736-8CC1-4AEB-87E8-E2E8C6E27210}" dt="2024-08-18T05:29:38.600" v="842" actId="47"/>
        <pc:sldMkLst>
          <pc:docMk/>
          <pc:sldMk cId="2505750097" sldId="375"/>
        </pc:sldMkLst>
        <pc:spChg chg="del">
          <ac:chgData name="Aastha Kumar" userId="f94225b3-263d-47de-91f3-c17c89a7eef3" providerId="ADAL" clId="{D4EC3736-8CC1-4AEB-87E8-E2E8C6E27210}" dt="2024-08-18T05:29:37.027" v="841" actId="478"/>
          <ac:spMkLst>
            <pc:docMk/>
            <pc:sldMk cId="2505750097" sldId="375"/>
            <ac:spMk id="2" creationId="{00000000-0000-0000-0000-000000000000}"/>
          </ac:spMkLst>
        </pc:spChg>
        <pc:spChg chg="add mod">
          <ac:chgData name="Aastha Kumar" userId="f94225b3-263d-47de-91f3-c17c89a7eef3" providerId="ADAL" clId="{D4EC3736-8CC1-4AEB-87E8-E2E8C6E27210}" dt="2024-08-18T05:29:37.027" v="841" actId="478"/>
          <ac:spMkLst>
            <pc:docMk/>
            <pc:sldMk cId="2505750097" sldId="375"/>
            <ac:spMk id="4" creationId="{7A61DC32-D5C5-7760-1E72-5448F8441798}"/>
          </ac:spMkLst>
        </pc:spChg>
      </pc:sldChg>
      <pc:sldChg chg="modSp del mod">
        <pc:chgData name="Aastha Kumar" userId="f94225b3-263d-47de-91f3-c17c89a7eef3" providerId="ADAL" clId="{D4EC3736-8CC1-4AEB-87E8-E2E8C6E27210}" dt="2024-08-18T05:29:42.709" v="843" actId="47"/>
        <pc:sldMkLst>
          <pc:docMk/>
          <pc:sldMk cId="2249941489" sldId="376"/>
        </pc:sldMkLst>
        <pc:spChg chg="mod">
          <ac:chgData name="Aastha Kumar" userId="f94225b3-263d-47de-91f3-c17c89a7eef3" providerId="ADAL" clId="{D4EC3736-8CC1-4AEB-87E8-E2E8C6E27210}" dt="2024-08-10T06:52:14.865" v="175" actId="27636"/>
          <ac:spMkLst>
            <pc:docMk/>
            <pc:sldMk cId="2249941489" sldId="376"/>
            <ac:spMk id="2" creationId="{00000000-0000-0000-0000-000000000000}"/>
          </ac:spMkLst>
        </pc:spChg>
      </pc:sldChg>
      <pc:sldChg chg="modSp del">
        <pc:chgData name="Aastha Kumar" userId="f94225b3-263d-47de-91f3-c17c89a7eef3" providerId="ADAL" clId="{D4EC3736-8CC1-4AEB-87E8-E2E8C6E27210}" dt="2024-08-18T05:29:55.397" v="845" actId="47"/>
        <pc:sldMkLst>
          <pc:docMk/>
          <pc:sldMk cId="2500349747" sldId="377"/>
        </pc:sldMkLst>
        <pc:spChg chg="mod">
          <ac:chgData name="Aastha Kumar" userId="f94225b3-263d-47de-91f3-c17c89a7eef3" providerId="ADAL" clId="{D4EC3736-8CC1-4AEB-87E8-E2E8C6E27210}" dt="2024-08-10T06:52:14.011" v="158"/>
          <ac:spMkLst>
            <pc:docMk/>
            <pc:sldMk cId="2500349747" sldId="377"/>
            <ac:spMk id="18" creationId="{00000000-0000-0000-0000-000000000000}"/>
          </ac:spMkLst>
        </pc:spChg>
        <pc:picChg chg="mod">
          <ac:chgData name="Aastha Kumar" userId="f94225b3-263d-47de-91f3-c17c89a7eef3" providerId="ADAL" clId="{D4EC3736-8CC1-4AEB-87E8-E2E8C6E27210}" dt="2024-08-10T06:52:14.011" v="158"/>
          <ac:picMkLst>
            <pc:docMk/>
            <pc:sldMk cId="2500349747" sldId="377"/>
            <ac:picMk id="1026" creationId="{00000000-0000-0000-0000-000000000000}"/>
          </ac:picMkLst>
        </pc:picChg>
      </pc:sldChg>
      <pc:sldChg chg="modSp del">
        <pc:chgData name="Aastha Kumar" userId="f94225b3-263d-47de-91f3-c17c89a7eef3" providerId="ADAL" clId="{D4EC3736-8CC1-4AEB-87E8-E2E8C6E27210}" dt="2024-08-18T05:30:02.140" v="846" actId="47"/>
        <pc:sldMkLst>
          <pc:docMk/>
          <pc:sldMk cId="1664254484" sldId="378"/>
        </pc:sldMkLst>
        <pc:spChg chg="mod">
          <ac:chgData name="Aastha Kumar" userId="f94225b3-263d-47de-91f3-c17c89a7eef3" providerId="ADAL" clId="{D4EC3736-8CC1-4AEB-87E8-E2E8C6E27210}" dt="2024-08-10T06:52:14.011" v="158"/>
          <ac:spMkLst>
            <pc:docMk/>
            <pc:sldMk cId="1664254484" sldId="378"/>
            <ac:spMk id="18" creationId="{00000000-0000-0000-0000-000000000000}"/>
          </ac:spMkLst>
        </pc:spChg>
        <pc:picChg chg="mod">
          <ac:chgData name="Aastha Kumar" userId="f94225b3-263d-47de-91f3-c17c89a7eef3" providerId="ADAL" clId="{D4EC3736-8CC1-4AEB-87E8-E2E8C6E27210}" dt="2024-08-10T06:52:14.011" v="158"/>
          <ac:picMkLst>
            <pc:docMk/>
            <pc:sldMk cId="1664254484" sldId="378"/>
            <ac:picMk id="2050" creationId="{00000000-0000-0000-0000-000000000000}"/>
          </ac:picMkLst>
        </pc:picChg>
      </pc:sldChg>
      <pc:sldChg chg="modSp del">
        <pc:chgData name="Aastha Kumar" userId="f94225b3-263d-47de-91f3-c17c89a7eef3" providerId="ADAL" clId="{D4EC3736-8CC1-4AEB-87E8-E2E8C6E27210}" dt="2024-08-18T05:30:14.108" v="847" actId="47"/>
        <pc:sldMkLst>
          <pc:docMk/>
          <pc:sldMk cId="409293100" sldId="379"/>
        </pc:sldMkLst>
        <pc:spChg chg="mod">
          <ac:chgData name="Aastha Kumar" userId="f94225b3-263d-47de-91f3-c17c89a7eef3" providerId="ADAL" clId="{D4EC3736-8CC1-4AEB-87E8-E2E8C6E27210}" dt="2024-08-10T06:52:14.011" v="158"/>
          <ac:spMkLst>
            <pc:docMk/>
            <pc:sldMk cId="409293100" sldId="379"/>
            <ac:spMk id="18" creationId="{00000000-0000-0000-0000-000000000000}"/>
          </ac:spMkLst>
        </pc:spChg>
        <pc:picChg chg="mod">
          <ac:chgData name="Aastha Kumar" userId="f94225b3-263d-47de-91f3-c17c89a7eef3" providerId="ADAL" clId="{D4EC3736-8CC1-4AEB-87E8-E2E8C6E27210}" dt="2024-08-10T06:52:14.011" v="158"/>
          <ac:picMkLst>
            <pc:docMk/>
            <pc:sldMk cId="409293100" sldId="379"/>
            <ac:picMk id="3074" creationId="{00000000-0000-0000-0000-000000000000}"/>
          </ac:picMkLst>
        </pc:picChg>
      </pc:sldChg>
      <pc:sldChg chg="modSp del">
        <pc:chgData name="Aastha Kumar" userId="f94225b3-263d-47de-91f3-c17c89a7eef3" providerId="ADAL" clId="{D4EC3736-8CC1-4AEB-87E8-E2E8C6E27210}" dt="2024-08-18T05:30:16.977" v="848" actId="47"/>
        <pc:sldMkLst>
          <pc:docMk/>
          <pc:sldMk cId="450790121" sldId="380"/>
        </pc:sldMkLst>
        <pc:spChg chg="mod">
          <ac:chgData name="Aastha Kumar" userId="f94225b3-263d-47de-91f3-c17c89a7eef3" providerId="ADAL" clId="{D4EC3736-8CC1-4AEB-87E8-E2E8C6E27210}" dt="2024-08-10T06:52:14.011" v="158"/>
          <ac:spMkLst>
            <pc:docMk/>
            <pc:sldMk cId="450790121" sldId="380"/>
            <ac:spMk id="2" creationId="{00000000-0000-0000-0000-000000000000}"/>
          </ac:spMkLst>
        </pc:spChg>
        <pc:spChg chg="mod">
          <ac:chgData name="Aastha Kumar" userId="f94225b3-263d-47de-91f3-c17c89a7eef3" providerId="ADAL" clId="{D4EC3736-8CC1-4AEB-87E8-E2E8C6E27210}" dt="2024-08-10T06:52:14.011" v="158"/>
          <ac:spMkLst>
            <pc:docMk/>
            <pc:sldMk cId="450790121" sldId="380"/>
            <ac:spMk id="3" creationId="{00000000-0000-0000-0000-000000000000}"/>
          </ac:spMkLst>
        </pc:spChg>
        <pc:spChg chg="mod">
          <ac:chgData name="Aastha Kumar" userId="f94225b3-263d-47de-91f3-c17c89a7eef3" providerId="ADAL" clId="{D4EC3736-8CC1-4AEB-87E8-E2E8C6E27210}" dt="2024-08-10T06:52:14.011" v="158"/>
          <ac:spMkLst>
            <pc:docMk/>
            <pc:sldMk cId="450790121" sldId="380"/>
            <ac:spMk id="4" creationId="{00000000-0000-0000-0000-000000000000}"/>
          </ac:spMkLst>
        </pc:spChg>
        <pc:spChg chg="mod">
          <ac:chgData name="Aastha Kumar" userId="f94225b3-263d-47de-91f3-c17c89a7eef3" providerId="ADAL" clId="{D4EC3736-8CC1-4AEB-87E8-E2E8C6E27210}" dt="2024-08-10T06:52:14.011" v="158"/>
          <ac:spMkLst>
            <pc:docMk/>
            <pc:sldMk cId="450790121" sldId="380"/>
            <ac:spMk id="5" creationId="{00000000-0000-0000-0000-000000000000}"/>
          </ac:spMkLst>
        </pc:spChg>
        <pc:spChg chg="mod">
          <ac:chgData name="Aastha Kumar" userId="f94225b3-263d-47de-91f3-c17c89a7eef3" providerId="ADAL" clId="{D4EC3736-8CC1-4AEB-87E8-E2E8C6E27210}" dt="2024-08-10T06:52:14.011" v="158"/>
          <ac:spMkLst>
            <pc:docMk/>
            <pc:sldMk cId="450790121" sldId="380"/>
            <ac:spMk id="6" creationId="{00000000-0000-0000-0000-000000000000}"/>
          </ac:spMkLst>
        </pc:spChg>
        <pc:spChg chg="mod">
          <ac:chgData name="Aastha Kumar" userId="f94225b3-263d-47de-91f3-c17c89a7eef3" providerId="ADAL" clId="{D4EC3736-8CC1-4AEB-87E8-E2E8C6E27210}" dt="2024-08-10T06:52:14.011" v="158"/>
          <ac:spMkLst>
            <pc:docMk/>
            <pc:sldMk cId="450790121" sldId="380"/>
            <ac:spMk id="7" creationId="{00000000-0000-0000-0000-000000000000}"/>
          </ac:spMkLst>
        </pc:spChg>
        <pc:spChg chg="mod">
          <ac:chgData name="Aastha Kumar" userId="f94225b3-263d-47de-91f3-c17c89a7eef3" providerId="ADAL" clId="{D4EC3736-8CC1-4AEB-87E8-E2E8C6E27210}" dt="2024-08-10T06:52:14.011" v="158"/>
          <ac:spMkLst>
            <pc:docMk/>
            <pc:sldMk cId="450790121" sldId="380"/>
            <ac:spMk id="8" creationId="{00000000-0000-0000-0000-000000000000}"/>
          </ac:spMkLst>
        </pc:spChg>
        <pc:spChg chg="mod">
          <ac:chgData name="Aastha Kumar" userId="f94225b3-263d-47de-91f3-c17c89a7eef3" providerId="ADAL" clId="{D4EC3736-8CC1-4AEB-87E8-E2E8C6E27210}" dt="2024-08-10T06:52:14.011" v="158"/>
          <ac:spMkLst>
            <pc:docMk/>
            <pc:sldMk cId="450790121" sldId="380"/>
            <ac:spMk id="9" creationId="{00000000-0000-0000-0000-000000000000}"/>
          </ac:spMkLst>
        </pc:spChg>
        <pc:spChg chg="mod">
          <ac:chgData name="Aastha Kumar" userId="f94225b3-263d-47de-91f3-c17c89a7eef3" providerId="ADAL" clId="{D4EC3736-8CC1-4AEB-87E8-E2E8C6E27210}" dt="2024-08-10T06:52:14.011" v="158"/>
          <ac:spMkLst>
            <pc:docMk/>
            <pc:sldMk cId="450790121" sldId="380"/>
            <ac:spMk id="10" creationId="{00000000-0000-0000-0000-000000000000}"/>
          </ac:spMkLst>
        </pc:spChg>
        <pc:spChg chg="mod">
          <ac:chgData name="Aastha Kumar" userId="f94225b3-263d-47de-91f3-c17c89a7eef3" providerId="ADAL" clId="{D4EC3736-8CC1-4AEB-87E8-E2E8C6E27210}" dt="2024-08-10T06:52:14.011" v="158"/>
          <ac:spMkLst>
            <pc:docMk/>
            <pc:sldMk cId="450790121" sldId="380"/>
            <ac:spMk id="11" creationId="{00000000-0000-0000-0000-000000000000}"/>
          </ac:spMkLst>
        </pc:spChg>
        <pc:spChg chg="mod">
          <ac:chgData name="Aastha Kumar" userId="f94225b3-263d-47de-91f3-c17c89a7eef3" providerId="ADAL" clId="{D4EC3736-8CC1-4AEB-87E8-E2E8C6E27210}" dt="2024-08-10T06:52:14.011" v="158"/>
          <ac:spMkLst>
            <pc:docMk/>
            <pc:sldMk cId="450790121" sldId="380"/>
            <ac:spMk id="12" creationId="{00000000-0000-0000-0000-000000000000}"/>
          </ac:spMkLst>
        </pc:spChg>
      </pc:sldChg>
      <pc:sldChg chg="modSp del">
        <pc:chgData name="Aastha Kumar" userId="f94225b3-263d-47de-91f3-c17c89a7eef3" providerId="ADAL" clId="{D4EC3736-8CC1-4AEB-87E8-E2E8C6E27210}" dt="2024-08-18T05:30:34.025" v="849" actId="47"/>
        <pc:sldMkLst>
          <pc:docMk/>
          <pc:sldMk cId="2290398711" sldId="381"/>
        </pc:sldMkLst>
        <pc:spChg chg="mod">
          <ac:chgData name="Aastha Kumar" userId="f94225b3-263d-47de-91f3-c17c89a7eef3" providerId="ADAL" clId="{D4EC3736-8CC1-4AEB-87E8-E2E8C6E27210}" dt="2024-08-10T06:52:14.011" v="158"/>
          <ac:spMkLst>
            <pc:docMk/>
            <pc:sldMk cId="2290398711" sldId="381"/>
            <ac:spMk id="18" creationId="{00000000-0000-0000-0000-000000000000}"/>
          </ac:spMkLst>
        </pc:spChg>
        <pc:picChg chg="mod">
          <ac:chgData name="Aastha Kumar" userId="f94225b3-263d-47de-91f3-c17c89a7eef3" providerId="ADAL" clId="{D4EC3736-8CC1-4AEB-87E8-E2E8C6E27210}" dt="2024-08-10T06:52:14.011" v="158"/>
          <ac:picMkLst>
            <pc:docMk/>
            <pc:sldMk cId="2290398711" sldId="381"/>
            <ac:picMk id="4099" creationId="{00000000-0000-0000-0000-000000000000}"/>
          </ac:picMkLst>
        </pc:picChg>
        <pc:picChg chg="mod">
          <ac:chgData name="Aastha Kumar" userId="f94225b3-263d-47de-91f3-c17c89a7eef3" providerId="ADAL" clId="{D4EC3736-8CC1-4AEB-87E8-E2E8C6E27210}" dt="2024-08-10T06:52:14.011" v="158"/>
          <ac:picMkLst>
            <pc:docMk/>
            <pc:sldMk cId="2290398711" sldId="381"/>
            <ac:picMk id="4100" creationId="{00000000-0000-0000-0000-000000000000}"/>
          </ac:picMkLst>
        </pc:picChg>
      </pc:sldChg>
      <pc:sldChg chg="modSp del">
        <pc:chgData name="Aastha Kumar" userId="f94225b3-263d-47de-91f3-c17c89a7eef3" providerId="ADAL" clId="{D4EC3736-8CC1-4AEB-87E8-E2E8C6E27210}" dt="2024-08-18T05:45:08.203" v="891" actId="47"/>
        <pc:sldMkLst>
          <pc:docMk/>
          <pc:sldMk cId="427946099" sldId="382"/>
        </pc:sldMkLst>
        <pc:spChg chg="mod">
          <ac:chgData name="Aastha Kumar" userId="f94225b3-263d-47de-91f3-c17c89a7eef3" providerId="ADAL" clId="{D4EC3736-8CC1-4AEB-87E8-E2E8C6E27210}" dt="2024-08-10T06:52:14.011" v="158"/>
          <ac:spMkLst>
            <pc:docMk/>
            <pc:sldMk cId="427946099" sldId="382"/>
            <ac:spMk id="18" creationId="{00000000-0000-0000-0000-000000000000}"/>
          </ac:spMkLst>
        </pc:spChg>
        <pc:picChg chg="mod">
          <ac:chgData name="Aastha Kumar" userId="f94225b3-263d-47de-91f3-c17c89a7eef3" providerId="ADAL" clId="{D4EC3736-8CC1-4AEB-87E8-E2E8C6E27210}" dt="2024-08-10T06:52:14.011" v="158"/>
          <ac:picMkLst>
            <pc:docMk/>
            <pc:sldMk cId="427946099" sldId="382"/>
            <ac:picMk id="6146" creationId="{00000000-0000-0000-0000-000000000000}"/>
          </ac:picMkLst>
        </pc:picChg>
      </pc:sldChg>
      <pc:sldChg chg="addSp modSp">
        <pc:chgData name="Aastha Kumar" userId="f94225b3-263d-47de-91f3-c17c89a7eef3" providerId="ADAL" clId="{D4EC3736-8CC1-4AEB-87E8-E2E8C6E27210}" dt="2024-08-18T05:32:07.127" v="853"/>
        <pc:sldMkLst>
          <pc:docMk/>
          <pc:sldMk cId="2278066846" sldId="383"/>
        </pc:sldMkLst>
        <pc:spChg chg="add mod">
          <ac:chgData name="Aastha Kumar" userId="f94225b3-263d-47de-91f3-c17c89a7eef3" providerId="ADAL" clId="{D4EC3736-8CC1-4AEB-87E8-E2E8C6E27210}" dt="2024-08-18T05:32:07.127" v="853"/>
          <ac:spMkLst>
            <pc:docMk/>
            <pc:sldMk cId="2278066846" sldId="383"/>
            <ac:spMk id="3" creationId="{00000000-0000-0000-0000-000000000000}"/>
          </ac:spMkLst>
        </pc:spChg>
        <pc:spChg chg="mod">
          <ac:chgData name="Aastha Kumar" userId="f94225b3-263d-47de-91f3-c17c89a7eef3" providerId="ADAL" clId="{D4EC3736-8CC1-4AEB-87E8-E2E8C6E27210}" dt="2024-08-10T06:52:14.011" v="158"/>
          <ac:spMkLst>
            <pc:docMk/>
            <pc:sldMk cId="2278066846" sldId="383"/>
            <ac:spMk id="5" creationId="{00000000-0000-0000-0000-000000000000}"/>
          </ac:spMkLst>
        </pc:spChg>
        <pc:picChg chg="mod">
          <ac:chgData name="Aastha Kumar" userId="f94225b3-263d-47de-91f3-c17c89a7eef3" providerId="ADAL" clId="{D4EC3736-8CC1-4AEB-87E8-E2E8C6E27210}" dt="2024-08-10T06:52:14.011" v="158"/>
          <ac:picMkLst>
            <pc:docMk/>
            <pc:sldMk cId="2278066846" sldId="383"/>
            <ac:picMk id="2052" creationId="{00000000-0000-0000-0000-000000000000}"/>
          </ac:picMkLst>
        </pc:picChg>
      </pc:sldChg>
      <pc:sldChg chg="modSp del">
        <pc:chgData name="Aastha Kumar" userId="f94225b3-263d-47de-91f3-c17c89a7eef3" providerId="ADAL" clId="{D4EC3736-8CC1-4AEB-87E8-E2E8C6E27210}" dt="2024-08-24T10:29:16.152" v="1119" actId="47"/>
        <pc:sldMkLst>
          <pc:docMk/>
          <pc:sldMk cId="1772242703" sldId="384"/>
        </pc:sldMkLst>
        <pc:spChg chg="mod">
          <ac:chgData name="Aastha Kumar" userId="f94225b3-263d-47de-91f3-c17c89a7eef3" providerId="ADAL" clId="{D4EC3736-8CC1-4AEB-87E8-E2E8C6E27210}" dt="2024-08-10T06:52:14.011" v="158"/>
          <ac:spMkLst>
            <pc:docMk/>
            <pc:sldMk cId="1772242703" sldId="384"/>
            <ac:spMk id="4" creationId="{00000000-0000-0000-0000-000000000000}"/>
          </ac:spMkLst>
        </pc:spChg>
        <pc:picChg chg="mod">
          <ac:chgData name="Aastha Kumar" userId="f94225b3-263d-47de-91f3-c17c89a7eef3" providerId="ADAL" clId="{D4EC3736-8CC1-4AEB-87E8-E2E8C6E27210}" dt="2024-08-10T06:52:14.011" v="158"/>
          <ac:picMkLst>
            <pc:docMk/>
            <pc:sldMk cId="1772242703" sldId="384"/>
            <ac:picMk id="3075" creationId="{00000000-0000-0000-0000-000000000000}"/>
          </ac:picMkLst>
        </pc:picChg>
      </pc:sldChg>
      <pc:sldChg chg="addSp modSp add del mod">
        <pc:chgData name="Aastha Kumar" userId="f94225b3-263d-47de-91f3-c17c89a7eef3" providerId="ADAL" clId="{D4EC3736-8CC1-4AEB-87E8-E2E8C6E27210}" dt="2024-08-24T10:30:21.162" v="1156" actId="1076"/>
        <pc:sldMkLst>
          <pc:docMk/>
          <pc:sldMk cId="3350069128" sldId="385"/>
        </pc:sldMkLst>
        <pc:spChg chg="add mod">
          <ac:chgData name="Aastha Kumar" userId="f94225b3-263d-47de-91f3-c17c89a7eef3" providerId="ADAL" clId="{D4EC3736-8CC1-4AEB-87E8-E2E8C6E27210}" dt="2024-08-24T10:30:21.162" v="1156" actId="1076"/>
          <ac:spMkLst>
            <pc:docMk/>
            <pc:sldMk cId="3350069128" sldId="385"/>
            <ac:spMk id="2" creationId="{00000000-0000-0000-0000-000000000000}"/>
          </ac:spMkLst>
        </pc:spChg>
        <pc:spChg chg="mod">
          <ac:chgData name="Aastha Kumar" userId="f94225b3-263d-47de-91f3-c17c89a7eef3" providerId="ADAL" clId="{D4EC3736-8CC1-4AEB-87E8-E2E8C6E27210}" dt="2024-08-10T06:52:14.011" v="158"/>
          <ac:spMkLst>
            <pc:docMk/>
            <pc:sldMk cId="3350069128" sldId="385"/>
            <ac:spMk id="3" creationId="{00000000-0000-0000-0000-000000000000}"/>
          </ac:spMkLst>
        </pc:spChg>
        <pc:picChg chg="mod">
          <ac:chgData name="Aastha Kumar" userId="f94225b3-263d-47de-91f3-c17c89a7eef3" providerId="ADAL" clId="{D4EC3736-8CC1-4AEB-87E8-E2E8C6E27210}" dt="2024-08-18T05:34:36.927" v="869" actId="1076"/>
          <ac:picMkLst>
            <pc:docMk/>
            <pc:sldMk cId="3350069128" sldId="385"/>
            <ac:picMk id="17410" creationId="{00000000-0000-0000-0000-000000000000}"/>
          </ac:picMkLst>
        </pc:picChg>
        <pc:picChg chg="add mod">
          <ac:chgData name="Aastha Kumar" userId="f94225b3-263d-47de-91f3-c17c89a7eef3" providerId="ADAL" clId="{D4EC3736-8CC1-4AEB-87E8-E2E8C6E27210}" dt="2024-08-18T05:34:33.771" v="867" actId="1076"/>
          <ac:picMkLst>
            <pc:docMk/>
            <pc:sldMk cId="3350069128" sldId="385"/>
            <ac:picMk id="18434" creationId="{00000000-0000-0000-0000-000000000000}"/>
          </ac:picMkLst>
        </pc:picChg>
      </pc:sldChg>
      <pc:sldChg chg="modSp del">
        <pc:chgData name="Aastha Kumar" userId="f94225b3-263d-47de-91f3-c17c89a7eef3" providerId="ADAL" clId="{D4EC3736-8CC1-4AEB-87E8-E2E8C6E27210}" dt="2024-08-24T10:30:26.391" v="1158" actId="47"/>
        <pc:sldMkLst>
          <pc:docMk/>
          <pc:sldMk cId="2957730643" sldId="386"/>
        </pc:sldMkLst>
        <pc:spChg chg="mod">
          <ac:chgData name="Aastha Kumar" userId="f94225b3-263d-47de-91f3-c17c89a7eef3" providerId="ADAL" clId="{D4EC3736-8CC1-4AEB-87E8-E2E8C6E27210}" dt="2024-08-10T06:52:14.011" v="158"/>
          <ac:spMkLst>
            <pc:docMk/>
            <pc:sldMk cId="2957730643" sldId="386"/>
            <ac:spMk id="3" creationId="{00000000-0000-0000-0000-000000000000}"/>
          </ac:spMkLst>
        </pc:spChg>
        <pc:picChg chg="mod">
          <ac:chgData name="Aastha Kumar" userId="f94225b3-263d-47de-91f3-c17c89a7eef3" providerId="ADAL" clId="{D4EC3736-8CC1-4AEB-87E8-E2E8C6E27210}" dt="2024-08-10T06:52:14.011" v="158"/>
          <ac:picMkLst>
            <pc:docMk/>
            <pc:sldMk cId="2957730643" sldId="386"/>
            <ac:picMk id="19458" creationId="{00000000-0000-0000-0000-000000000000}"/>
          </ac:picMkLst>
        </pc:picChg>
      </pc:sldChg>
      <pc:sldChg chg="modSp mod">
        <pc:chgData name="Aastha Kumar" userId="f94225b3-263d-47de-91f3-c17c89a7eef3" providerId="ADAL" clId="{D4EC3736-8CC1-4AEB-87E8-E2E8C6E27210}" dt="2024-08-24T10:30:36.205" v="1160" actId="1076"/>
        <pc:sldMkLst>
          <pc:docMk/>
          <pc:sldMk cId="959765031" sldId="387"/>
        </pc:sldMkLst>
        <pc:spChg chg="mod">
          <ac:chgData name="Aastha Kumar" userId="f94225b3-263d-47de-91f3-c17c89a7eef3" providerId="ADAL" clId="{D4EC3736-8CC1-4AEB-87E8-E2E8C6E27210}" dt="2024-08-10T06:52:14.011" v="158"/>
          <ac:spMkLst>
            <pc:docMk/>
            <pc:sldMk cId="959765031" sldId="387"/>
            <ac:spMk id="3" creationId="{00000000-0000-0000-0000-000000000000}"/>
          </ac:spMkLst>
        </pc:spChg>
        <pc:graphicFrameChg chg="mod">
          <ac:chgData name="Aastha Kumar" userId="f94225b3-263d-47de-91f3-c17c89a7eef3" providerId="ADAL" clId="{D4EC3736-8CC1-4AEB-87E8-E2E8C6E27210}" dt="2024-08-24T10:30:36.205" v="1160" actId="1076"/>
          <ac:graphicFrameMkLst>
            <pc:docMk/>
            <pc:sldMk cId="959765031" sldId="387"/>
            <ac:graphicFrameMk id="2" creationId="{00000000-0000-0000-0000-000000000000}"/>
          </ac:graphicFrameMkLst>
        </pc:graphicFrameChg>
        <pc:picChg chg="mod">
          <ac:chgData name="Aastha Kumar" userId="f94225b3-263d-47de-91f3-c17c89a7eef3" providerId="ADAL" clId="{D4EC3736-8CC1-4AEB-87E8-E2E8C6E27210}" dt="2024-08-24T10:30:30.626" v="1159" actId="1076"/>
          <ac:picMkLst>
            <pc:docMk/>
            <pc:sldMk cId="959765031" sldId="387"/>
            <ac:picMk id="20482" creationId="{00000000-0000-0000-0000-000000000000}"/>
          </ac:picMkLst>
        </pc:picChg>
      </pc:sldChg>
      <pc:sldChg chg="modSp del">
        <pc:chgData name="Aastha Kumar" userId="f94225b3-263d-47de-91f3-c17c89a7eef3" providerId="ADAL" clId="{D4EC3736-8CC1-4AEB-87E8-E2E8C6E27210}" dt="2024-08-18T05:38:44.003" v="872" actId="47"/>
        <pc:sldMkLst>
          <pc:docMk/>
          <pc:sldMk cId="2171023000" sldId="388"/>
        </pc:sldMkLst>
        <pc:picChg chg="mod">
          <ac:chgData name="Aastha Kumar" userId="f94225b3-263d-47de-91f3-c17c89a7eef3" providerId="ADAL" clId="{D4EC3736-8CC1-4AEB-87E8-E2E8C6E27210}" dt="2024-08-10T06:52:14.011" v="158"/>
          <ac:picMkLst>
            <pc:docMk/>
            <pc:sldMk cId="2171023000" sldId="388"/>
            <ac:picMk id="7170" creationId="{00000000-0000-0000-0000-000000000000}"/>
          </ac:picMkLst>
        </pc:picChg>
      </pc:sldChg>
      <pc:sldChg chg="delSp modSp del mod modShow">
        <pc:chgData name="Aastha Kumar" userId="f94225b3-263d-47de-91f3-c17c89a7eef3" providerId="ADAL" clId="{D4EC3736-8CC1-4AEB-87E8-E2E8C6E27210}" dt="2024-08-24T10:30:23.170" v="1157" actId="47"/>
        <pc:sldMkLst>
          <pc:docMk/>
          <pc:sldMk cId="480587004" sldId="389"/>
        </pc:sldMkLst>
        <pc:spChg chg="del mod">
          <ac:chgData name="Aastha Kumar" userId="f94225b3-263d-47de-91f3-c17c89a7eef3" providerId="ADAL" clId="{D4EC3736-8CC1-4AEB-87E8-E2E8C6E27210}" dt="2024-08-24T10:30:05.609" v="1151" actId="21"/>
          <ac:spMkLst>
            <pc:docMk/>
            <pc:sldMk cId="480587004" sldId="389"/>
            <ac:spMk id="2" creationId="{00000000-0000-0000-0000-000000000000}"/>
          </ac:spMkLst>
        </pc:spChg>
        <pc:spChg chg="mod">
          <ac:chgData name="Aastha Kumar" userId="f94225b3-263d-47de-91f3-c17c89a7eef3" providerId="ADAL" clId="{D4EC3736-8CC1-4AEB-87E8-E2E8C6E27210}" dt="2024-08-10T06:52:14.011" v="158"/>
          <ac:spMkLst>
            <pc:docMk/>
            <pc:sldMk cId="480587004" sldId="389"/>
            <ac:spMk id="3" creationId="{00000000-0000-0000-0000-000000000000}"/>
          </ac:spMkLst>
        </pc:spChg>
      </pc:sldChg>
      <pc:sldChg chg="delSp modSp del">
        <pc:chgData name="Aastha Kumar" userId="f94225b3-263d-47de-91f3-c17c89a7eef3" providerId="ADAL" clId="{D4EC3736-8CC1-4AEB-87E8-E2E8C6E27210}" dt="2024-08-18T05:44:18.129" v="879" actId="47"/>
        <pc:sldMkLst>
          <pc:docMk/>
          <pc:sldMk cId="828188872" sldId="390"/>
        </pc:sldMkLst>
        <pc:picChg chg="del mod">
          <ac:chgData name="Aastha Kumar" userId="f94225b3-263d-47de-91f3-c17c89a7eef3" providerId="ADAL" clId="{D4EC3736-8CC1-4AEB-87E8-E2E8C6E27210}" dt="2024-08-18T05:44:12.107" v="876" actId="21"/>
          <ac:picMkLst>
            <pc:docMk/>
            <pc:sldMk cId="828188872" sldId="390"/>
            <ac:picMk id="2050" creationId="{00000000-0000-0000-0000-000000000000}"/>
          </ac:picMkLst>
        </pc:picChg>
      </pc:sldChg>
      <pc:sldChg chg="addSp delSp modSp add del mod">
        <pc:chgData name="Aastha Kumar" userId="f94225b3-263d-47de-91f3-c17c89a7eef3" providerId="ADAL" clId="{D4EC3736-8CC1-4AEB-87E8-E2E8C6E27210}" dt="2024-08-18T05:44:29.440" v="883" actId="47"/>
        <pc:sldMkLst>
          <pc:docMk/>
          <pc:sldMk cId="1368685771" sldId="391"/>
        </pc:sldMkLst>
        <pc:spChg chg="del">
          <ac:chgData name="Aastha Kumar" userId="f94225b3-263d-47de-91f3-c17c89a7eef3" providerId="ADAL" clId="{D4EC3736-8CC1-4AEB-87E8-E2E8C6E27210}" dt="2024-08-18T05:44:25.543" v="882" actId="21"/>
          <ac:spMkLst>
            <pc:docMk/>
            <pc:sldMk cId="1368685771" sldId="391"/>
            <ac:spMk id="2" creationId="{00000000-0000-0000-0000-000000000000}"/>
          </ac:spMkLst>
        </pc:spChg>
        <pc:spChg chg="add mod">
          <ac:chgData name="Aastha Kumar" userId="f94225b3-263d-47de-91f3-c17c89a7eef3" providerId="ADAL" clId="{D4EC3736-8CC1-4AEB-87E8-E2E8C6E27210}" dt="2024-08-18T05:44:25.543" v="882" actId="21"/>
          <ac:spMkLst>
            <pc:docMk/>
            <pc:sldMk cId="1368685771" sldId="391"/>
            <ac:spMk id="4" creationId="{EBEFCCC7-3777-5B94-287D-6B6EE2F1286F}"/>
          </ac:spMkLst>
        </pc:spChg>
      </pc:sldChg>
      <pc:sldChg chg="addSp modSp mod">
        <pc:chgData name="Aastha Kumar" userId="f94225b3-263d-47de-91f3-c17c89a7eef3" providerId="ADAL" clId="{D4EC3736-8CC1-4AEB-87E8-E2E8C6E27210}" dt="2024-08-18T05:44:50.921" v="890"/>
        <pc:sldMkLst>
          <pc:docMk/>
          <pc:sldMk cId="919746219" sldId="392"/>
        </pc:sldMkLst>
        <pc:spChg chg="add mod">
          <ac:chgData name="Aastha Kumar" userId="f94225b3-263d-47de-91f3-c17c89a7eef3" providerId="ADAL" clId="{D4EC3736-8CC1-4AEB-87E8-E2E8C6E27210}" dt="2024-08-18T05:44:46.142" v="885" actId="21"/>
          <ac:spMkLst>
            <pc:docMk/>
            <pc:sldMk cId="919746219" sldId="392"/>
            <ac:spMk id="2" creationId="{00000000-0000-0000-0000-000000000000}"/>
          </ac:spMkLst>
        </pc:spChg>
        <pc:spChg chg="mod">
          <ac:chgData name="Aastha Kumar" userId="f94225b3-263d-47de-91f3-c17c89a7eef3" providerId="ADAL" clId="{D4EC3736-8CC1-4AEB-87E8-E2E8C6E27210}" dt="2024-08-18T05:44:50.921" v="890"/>
          <ac:spMkLst>
            <pc:docMk/>
            <pc:sldMk cId="919746219" sldId="392"/>
            <ac:spMk id="3" creationId="{00000000-0000-0000-0000-000000000000}"/>
          </ac:spMkLst>
        </pc:spChg>
        <pc:picChg chg="mod">
          <ac:chgData name="Aastha Kumar" userId="f94225b3-263d-47de-91f3-c17c89a7eef3" providerId="ADAL" clId="{D4EC3736-8CC1-4AEB-87E8-E2E8C6E27210}" dt="2024-08-10T06:52:14.011" v="158"/>
          <ac:picMkLst>
            <pc:docMk/>
            <pc:sldMk cId="919746219" sldId="392"/>
            <ac:picMk id="1026" creationId="{00000000-0000-0000-0000-000000000000}"/>
          </ac:picMkLst>
        </pc:picChg>
        <pc:picChg chg="mod">
          <ac:chgData name="Aastha Kumar" userId="f94225b3-263d-47de-91f3-c17c89a7eef3" providerId="ADAL" clId="{D4EC3736-8CC1-4AEB-87E8-E2E8C6E27210}" dt="2024-08-10T06:52:14.011" v="158"/>
          <ac:picMkLst>
            <pc:docMk/>
            <pc:sldMk cId="919746219" sldId="392"/>
            <ac:picMk id="1027" creationId="{00000000-0000-0000-0000-000000000000}"/>
          </ac:picMkLst>
        </pc:picChg>
      </pc:sldChg>
      <pc:sldChg chg="modSp del">
        <pc:chgData name="Aastha Kumar" userId="f94225b3-263d-47de-91f3-c17c89a7eef3" providerId="ADAL" clId="{D4EC3736-8CC1-4AEB-87E8-E2E8C6E27210}" dt="2024-08-24T10:30:51.487" v="1161" actId="47"/>
        <pc:sldMkLst>
          <pc:docMk/>
          <pc:sldMk cId="2449795895" sldId="393"/>
        </pc:sldMkLst>
        <pc:spChg chg="mod">
          <ac:chgData name="Aastha Kumar" userId="f94225b3-263d-47de-91f3-c17c89a7eef3" providerId="ADAL" clId="{D4EC3736-8CC1-4AEB-87E8-E2E8C6E27210}" dt="2024-08-10T06:52:14.011" v="158"/>
          <ac:spMkLst>
            <pc:docMk/>
            <pc:sldMk cId="2449795895" sldId="393"/>
            <ac:spMk id="2" creationId="{00000000-0000-0000-0000-000000000000}"/>
          </ac:spMkLst>
        </pc:spChg>
        <pc:picChg chg="mod">
          <ac:chgData name="Aastha Kumar" userId="f94225b3-263d-47de-91f3-c17c89a7eef3" providerId="ADAL" clId="{D4EC3736-8CC1-4AEB-87E8-E2E8C6E27210}" dt="2024-08-10T06:52:14.011" v="158"/>
          <ac:picMkLst>
            <pc:docMk/>
            <pc:sldMk cId="2449795895" sldId="393"/>
            <ac:picMk id="2050" creationId="{00000000-0000-0000-0000-000000000000}"/>
          </ac:picMkLst>
        </pc:picChg>
      </pc:sldChg>
      <pc:sldChg chg="modSp">
        <pc:chgData name="Aastha Kumar" userId="f94225b3-263d-47de-91f3-c17c89a7eef3" providerId="ADAL" clId="{D4EC3736-8CC1-4AEB-87E8-E2E8C6E27210}" dt="2024-08-10T06:52:14.011" v="158"/>
        <pc:sldMkLst>
          <pc:docMk/>
          <pc:sldMk cId="3256630008" sldId="394"/>
        </pc:sldMkLst>
        <pc:spChg chg="mod">
          <ac:chgData name="Aastha Kumar" userId="f94225b3-263d-47de-91f3-c17c89a7eef3" providerId="ADAL" clId="{D4EC3736-8CC1-4AEB-87E8-E2E8C6E27210}" dt="2024-08-10T06:52:14.011" v="158"/>
          <ac:spMkLst>
            <pc:docMk/>
            <pc:sldMk cId="3256630008" sldId="394"/>
            <ac:spMk id="2" creationId="{00000000-0000-0000-0000-000000000000}"/>
          </ac:spMkLst>
        </pc:spChg>
        <pc:picChg chg="mod">
          <ac:chgData name="Aastha Kumar" userId="f94225b3-263d-47de-91f3-c17c89a7eef3" providerId="ADAL" clId="{D4EC3736-8CC1-4AEB-87E8-E2E8C6E27210}" dt="2024-08-10T06:52:14.011" v="158"/>
          <ac:picMkLst>
            <pc:docMk/>
            <pc:sldMk cId="3256630008" sldId="394"/>
            <ac:picMk id="4" creationId="{FF2AEADD-3C45-843C-60AC-BB11AADB2BA2}"/>
          </ac:picMkLst>
        </pc:picChg>
      </pc:sldChg>
      <pc:sldChg chg="modSp">
        <pc:chgData name="Aastha Kumar" userId="f94225b3-263d-47de-91f3-c17c89a7eef3" providerId="ADAL" clId="{D4EC3736-8CC1-4AEB-87E8-E2E8C6E27210}" dt="2024-08-10T06:52:14.011" v="158"/>
        <pc:sldMkLst>
          <pc:docMk/>
          <pc:sldMk cId="296727774" sldId="395"/>
        </pc:sldMkLst>
        <pc:spChg chg="mod">
          <ac:chgData name="Aastha Kumar" userId="f94225b3-263d-47de-91f3-c17c89a7eef3" providerId="ADAL" clId="{D4EC3736-8CC1-4AEB-87E8-E2E8C6E27210}" dt="2024-08-10T06:52:14.011" v="158"/>
          <ac:spMkLst>
            <pc:docMk/>
            <pc:sldMk cId="296727774" sldId="395"/>
            <ac:spMk id="3" creationId="{00000000-0000-0000-0000-000000000000}"/>
          </ac:spMkLst>
        </pc:spChg>
        <pc:picChg chg="mod">
          <ac:chgData name="Aastha Kumar" userId="f94225b3-263d-47de-91f3-c17c89a7eef3" providerId="ADAL" clId="{D4EC3736-8CC1-4AEB-87E8-E2E8C6E27210}" dt="2024-08-10T06:52:14.011" v="158"/>
          <ac:picMkLst>
            <pc:docMk/>
            <pc:sldMk cId="296727774" sldId="395"/>
            <ac:picMk id="5122" creationId="{00000000-0000-0000-0000-000000000000}"/>
          </ac:picMkLst>
        </pc:picChg>
      </pc:sldChg>
      <pc:sldChg chg="modSp del">
        <pc:chgData name="Aastha Kumar" userId="f94225b3-263d-47de-91f3-c17c89a7eef3" providerId="ADAL" clId="{D4EC3736-8CC1-4AEB-87E8-E2E8C6E27210}" dt="2024-08-26T05:18:39.255" v="1682" actId="47"/>
        <pc:sldMkLst>
          <pc:docMk/>
          <pc:sldMk cId="3536474066" sldId="396"/>
        </pc:sldMkLst>
        <pc:spChg chg="mod">
          <ac:chgData name="Aastha Kumar" userId="f94225b3-263d-47de-91f3-c17c89a7eef3" providerId="ADAL" clId="{D4EC3736-8CC1-4AEB-87E8-E2E8C6E27210}" dt="2024-08-10T06:52:14.011" v="158"/>
          <ac:spMkLst>
            <pc:docMk/>
            <pc:sldMk cId="3536474066" sldId="396"/>
            <ac:spMk id="3" creationId="{00000000-0000-0000-0000-000000000000}"/>
          </ac:spMkLst>
        </pc:spChg>
        <pc:picChg chg="mod">
          <ac:chgData name="Aastha Kumar" userId="f94225b3-263d-47de-91f3-c17c89a7eef3" providerId="ADAL" clId="{D4EC3736-8CC1-4AEB-87E8-E2E8C6E27210}" dt="2024-08-10T06:52:14.011" v="158"/>
          <ac:picMkLst>
            <pc:docMk/>
            <pc:sldMk cId="3536474066" sldId="396"/>
            <ac:picMk id="6146" creationId="{00000000-0000-0000-0000-000000000000}"/>
          </ac:picMkLst>
        </pc:picChg>
      </pc:sldChg>
      <pc:sldChg chg="modSp modNotes">
        <pc:chgData name="Aastha Kumar" userId="f94225b3-263d-47de-91f3-c17c89a7eef3" providerId="ADAL" clId="{D4EC3736-8CC1-4AEB-87E8-E2E8C6E27210}" dt="2024-08-18T05:49:20.777" v="892" actId="1076"/>
        <pc:sldMkLst>
          <pc:docMk/>
          <pc:sldMk cId="3153478179" sldId="397"/>
        </pc:sldMkLst>
        <pc:spChg chg="mod">
          <ac:chgData name="Aastha Kumar" userId="f94225b3-263d-47de-91f3-c17c89a7eef3" providerId="ADAL" clId="{D4EC3736-8CC1-4AEB-87E8-E2E8C6E27210}" dt="2024-08-10T06:52:14.011" v="158"/>
          <ac:spMkLst>
            <pc:docMk/>
            <pc:sldMk cId="3153478179" sldId="397"/>
            <ac:spMk id="3" creationId="{00000000-0000-0000-0000-000000000000}"/>
          </ac:spMkLst>
        </pc:spChg>
        <pc:picChg chg="mod">
          <ac:chgData name="Aastha Kumar" userId="f94225b3-263d-47de-91f3-c17c89a7eef3" providerId="ADAL" clId="{D4EC3736-8CC1-4AEB-87E8-E2E8C6E27210}" dt="2024-08-18T05:49:20.777" v="892" actId="1076"/>
          <ac:picMkLst>
            <pc:docMk/>
            <pc:sldMk cId="3153478179" sldId="397"/>
            <ac:picMk id="7170" creationId="{00000000-0000-0000-0000-000000000000}"/>
          </ac:picMkLst>
        </pc:picChg>
      </pc:sldChg>
      <pc:sldChg chg="modSp">
        <pc:chgData name="Aastha Kumar" userId="f94225b3-263d-47de-91f3-c17c89a7eef3" providerId="ADAL" clId="{D4EC3736-8CC1-4AEB-87E8-E2E8C6E27210}" dt="2024-08-24T10:31:12.385" v="1162" actId="1076"/>
        <pc:sldMkLst>
          <pc:docMk/>
          <pc:sldMk cId="24463738" sldId="398"/>
        </pc:sldMkLst>
        <pc:picChg chg="mod">
          <ac:chgData name="Aastha Kumar" userId="f94225b3-263d-47de-91f3-c17c89a7eef3" providerId="ADAL" clId="{D4EC3736-8CC1-4AEB-87E8-E2E8C6E27210}" dt="2024-08-24T10:31:12.385" v="1162" actId="1076"/>
          <ac:picMkLst>
            <pc:docMk/>
            <pc:sldMk cId="24463738" sldId="398"/>
            <ac:picMk id="8194" creationId="{00000000-0000-0000-0000-000000000000}"/>
          </ac:picMkLst>
        </pc:picChg>
      </pc:sldChg>
      <pc:sldChg chg="modSp mod">
        <pc:chgData name="Aastha Kumar" userId="f94225b3-263d-47de-91f3-c17c89a7eef3" providerId="ADAL" clId="{D4EC3736-8CC1-4AEB-87E8-E2E8C6E27210}" dt="2024-08-24T10:31:42.428" v="1164" actId="1076"/>
        <pc:sldMkLst>
          <pc:docMk/>
          <pc:sldMk cId="1862822301" sldId="399"/>
        </pc:sldMkLst>
        <pc:spChg chg="mod">
          <ac:chgData name="Aastha Kumar" userId="f94225b3-263d-47de-91f3-c17c89a7eef3" providerId="ADAL" clId="{D4EC3736-8CC1-4AEB-87E8-E2E8C6E27210}" dt="2024-08-10T06:52:14.011" v="158"/>
          <ac:spMkLst>
            <pc:docMk/>
            <pc:sldMk cId="1862822301" sldId="399"/>
            <ac:spMk id="3" creationId="{00000000-0000-0000-0000-000000000000}"/>
          </ac:spMkLst>
        </pc:spChg>
        <pc:picChg chg="mod">
          <ac:chgData name="Aastha Kumar" userId="f94225b3-263d-47de-91f3-c17c89a7eef3" providerId="ADAL" clId="{D4EC3736-8CC1-4AEB-87E8-E2E8C6E27210}" dt="2024-08-24T10:31:42.428" v="1164" actId="1076"/>
          <ac:picMkLst>
            <pc:docMk/>
            <pc:sldMk cId="1862822301" sldId="399"/>
            <ac:picMk id="4" creationId="{DD25AD97-56AB-5C26-3D0A-B0D0EB9B8172}"/>
          </ac:picMkLst>
        </pc:picChg>
        <pc:picChg chg="mod">
          <ac:chgData name="Aastha Kumar" userId="f94225b3-263d-47de-91f3-c17c89a7eef3" providerId="ADAL" clId="{D4EC3736-8CC1-4AEB-87E8-E2E8C6E27210}" dt="2024-08-24T10:31:39.653" v="1163" actId="1076"/>
          <ac:picMkLst>
            <pc:docMk/>
            <pc:sldMk cId="1862822301" sldId="399"/>
            <ac:picMk id="9218" creationId="{00000000-0000-0000-0000-000000000000}"/>
          </ac:picMkLst>
        </pc:picChg>
      </pc:sldChg>
      <pc:sldChg chg="modSp">
        <pc:chgData name="Aastha Kumar" userId="f94225b3-263d-47de-91f3-c17c89a7eef3" providerId="ADAL" clId="{D4EC3736-8CC1-4AEB-87E8-E2E8C6E27210}" dt="2024-08-10T06:52:14.011" v="158"/>
        <pc:sldMkLst>
          <pc:docMk/>
          <pc:sldMk cId="1657606795" sldId="400"/>
        </pc:sldMkLst>
        <pc:spChg chg="mod">
          <ac:chgData name="Aastha Kumar" userId="f94225b3-263d-47de-91f3-c17c89a7eef3" providerId="ADAL" clId="{D4EC3736-8CC1-4AEB-87E8-E2E8C6E27210}" dt="2024-08-10T06:52:14.011" v="158"/>
          <ac:spMkLst>
            <pc:docMk/>
            <pc:sldMk cId="1657606795" sldId="400"/>
            <ac:spMk id="3" creationId="{00000000-0000-0000-0000-000000000000}"/>
          </ac:spMkLst>
        </pc:spChg>
        <pc:picChg chg="mod">
          <ac:chgData name="Aastha Kumar" userId="f94225b3-263d-47de-91f3-c17c89a7eef3" providerId="ADAL" clId="{D4EC3736-8CC1-4AEB-87E8-E2E8C6E27210}" dt="2024-08-10T06:52:14.011" v="158"/>
          <ac:picMkLst>
            <pc:docMk/>
            <pc:sldMk cId="1657606795" sldId="400"/>
            <ac:picMk id="10242" creationId="{00000000-0000-0000-0000-000000000000}"/>
          </ac:picMkLst>
        </pc:picChg>
      </pc:sldChg>
      <pc:sldChg chg="modSp del">
        <pc:chgData name="Aastha Kumar" userId="f94225b3-263d-47de-91f3-c17c89a7eef3" providerId="ADAL" clId="{D4EC3736-8CC1-4AEB-87E8-E2E8C6E27210}" dt="2024-08-25T15:18:39.691" v="1405" actId="47"/>
        <pc:sldMkLst>
          <pc:docMk/>
          <pc:sldMk cId="3706982642" sldId="401"/>
        </pc:sldMkLst>
        <pc:spChg chg="mod">
          <ac:chgData name="Aastha Kumar" userId="f94225b3-263d-47de-91f3-c17c89a7eef3" providerId="ADAL" clId="{D4EC3736-8CC1-4AEB-87E8-E2E8C6E27210}" dt="2024-08-10T06:52:14.011" v="158"/>
          <ac:spMkLst>
            <pc:docMk/>
            <pc:sldMk cId="3706982642" sldId="401"/>
            <ac:spMk id="3" creationId="{00000000-0000-0000-0000-000000000000}"/>
          </ac:spMkLst>
        </pc:spChg>
        <pc:picChg chg="mod">
          <ac:chgData name="Aastha Kumar" userId="f94225b3-263d-47de-91f3-c17c89a7eef3" providerId="ADAL" clId="{D4EC3736-8CC1-4AEB-87E8-E2E8C6E27210}" dt="2024-08-10T06:52:14.011" v="158"/>
          <ac:picMkLst>
            <pc:docMk/>
            <pc:sldMk cId="3706982642" sldId="401"/>
            <ac:picMk id="12290" creationId="{00000000-0000-0000-0000-000000000000}"/>
          </ac:picMkLst>
        </pc:picChg>
      </pc:sldChg>
      <pc:sldChg chg="modSp modNotes">
        <pc:chgData name="Aastha Kumar" userId="f94225b3-263d-47de-91f3-c17c89a7eef3" providerId="ADAL" clId="{D4EC3736-8CC1-4AEB-87E8-E2E8C6E27210}" dt="2024-08-10T06:52:14.011" v="158"/>
        <pc:sldMkLst>
          <pc:docMk/>
          <pc:sldMk cId="3528057737" sldId="405"/>
        </pc:sldMkLst>
        <pc:picChg chg="mod">
          <ac:chgData name="Aastha Kumar" userId="f94225b3-263d-47de-91f3-c17c89a7eef3" providerId="ADAL" clId="{D4EC3736-8CC1-4AEB-87E8-E2E8C6E27210}" dt="2024-08-10T06:52:14.011" v="158"/>
          <ac:picMkLst>
            <pc:docMk/>
            <pc:sldMk cId="3528057737" sldId="405"/>
            <ac:picMk id="10" creationId="{A346C456-BE36-5C86-29A1-6BC62F121E11}"/>
          </ac:picMkLst>
        </pc:picChg>
      </pc:sldChg>
      <pc:sldChg chg="modSp add mod">
        <pc:chgData name="Aastha Kumar" userId="f94225b3-263d-47de-91f3-c17c89a7eef3" providerId="ADAL" clId="{D4EC3736-8CC1-4AEB-87E8-E2E8C6E27210}" dt="2024-08-25T15:19:35.961" v="1419" actId="1076"/>
        <pc:sldMkLst>
          <pc:docMk/>
          <pc:sldMk cId="167942439" sldId="406"/>
        </pc:sldMkLst>
        <pc:picChg chg="mod modCrop">
          <ac:chgData name="Aastha Kumar" userId="f94225b3-263d-47de-91f3-c17c89a7eef3" providerId="ADAL" clId="{D4EC3736-8CC1-4AEB-87E8-E2E8C6E27210}" dt="2024-08-25T15:19:35.961" v="1419" actId="1076"/>
          <ac:picMkLst>
            <pc:docMk/>
            <pc:sldMk cId="167942439" sldId="406"/>
            <ac:picMk id="3" creationId="{F7A799FC-D52F-7B8E-9F66-10D010EA1DC6}"/>
          </ac:picMkLst>
        </pc:picChg>
      </pc:sldChg>
      <pc:sldChg chg="addSp delSp modSp del mod modShow">
        <pc:chgData name="Aastha Kumar" userId="f94225b3-263d-47de-91f3-c17c89a7eef3" providerId="ADAL" clId="{D4EC3736-8CC1-4AEB-87E8-E2E8C6E27210}" dt="2024-08-25T15:18:49.908" v="1406" actId="2696"/>
        <pc:sldMkLst>
          <pc:docMk/>
          <pc:sldMk cId="2543703098" sldId="406"/>
        </pc:sldMkLst>
        <pc:picChg chg="add">
          <ac:chgData name="Aastha Kumar" userId="f94225b3-263d-47de-91f3-c17c89a7eef3" providerId="ADAL" clId="{D4EC3736-8CC1-4AEB-87E8-E2E8C6E27210}" dt="2024-08-24T10:42:21.575" v="1212" actId="22"/>
          <ac:picMkLst>
            <pc:docMk/>
            <pc:sldMk cId="2543703098" sldId="406"/>
            <ac:picMk id="3" creationId="{F7A799FC-D52F-7B8E-9F66-10D010EA1DC6}"/>
          </ac:picMkLst>
        </pc:picChg>
        <pc:picChg chg="del mod">
          <ac:chgData name="Aastha Kumar" userId="f94225b3-263d-47de-91f3-c17c89a7eef3" providerId="ADAL" clId="{D4EC3736-8CC1-4AEB-87E8-E2E8C6E27210}" dt="2024-08-24T10:42:20.716" v="1211" actId="478"/>
          <ac:picMkLst>
            <pc:docMk/>
            <pc:sldMk cId="2543703098" sldId="406"/>
            <ac:picMk id="1026" creationId="{00000000-0000-0000-0000-000000000000}"/>
          </ac:picMkLst>
        </pc:picChg>
      </pc:sldChg>
      <pc:sldChg chg="modSp">
        <pc:chgData name="Aastha Kumar" userId="f94225b3-263d-47de-91f3-c17c89a7eef3" providerId="ADAL" clId="{D4EC3736-8CC1-4AEB-87E8-E2E8C6E27210}" dt="2024-08-10T06:52:14.011" v="158"/>
        <pc:sldMkLst>
          <pc:docMk/>
          <pc:sldMk cId="1496375258" sldId="407"/>
        </pc:sldMkLst>
        <pc:picChg chg="mod">
          <ac:chgData name="Aastha Kumar" userId="f94225b3-263d-47de-91f3-c17c89a7eef3" providerId="ADAL" clId="{D4EC3736-8CC1-4AEB-87E8-E2E8C6E27210}" dt="2024-08-10T06:52:14.011" v="158"/>
          <ac:picMkLst>
            <pc:docMk/>
            <pc:sldMk cId="1496375258" sldId="407"/>
            <ac:picMk id="2050" creationId="{00000000-0000-0000-0000-000000000000}"/>
          </ac:picMkLst>
        </pc:picChg>
      </pc:sldChg>
      <pc:sldChg chg="modSp mod modShow modNotes">
        <pc:chgData name="Aastha Kumar" userId="f94225b3-263d-47de-91f3-c17c89a7eef3" providerId="ADAL" clId="{D4EC3736-8CC1-4AEB-87E8-E2E8C6E27210}" dt="2024-08-25T15:19:43.685" v="1420" actId="729"/>
        <pc:sldMkLst>
          <pc:docMk/>
          <pc:sldMk cId="4137294481" sldId="408"/>
        </pc:sldMkLst>
        <pc:picChg chg="mod">
          <ac:chgData name="Aastha Kumar" userId="f94225b3-263d-47de-91f3-c17c89a7eef3" providerId="ADAL" clId="{D4EC3736-8CC1-4AEB-87E8-E2E8C6E27210}" dt="2024-08-25T15:18:10.407" v="1403" actId="1076"/>
          <ac:picMkLst>
            <pc:docMk/>
            <pc:sldMk cId="4137294481" sldId="408"/>
            <ac:picMk id="3074" creationId="{00000000-0000-0000-0000-000000000000}"/>
          </ac:picMkLst>
        </pc:picChg>
      </pc:sldChg>
      <pc:sldChg chg="modSp">
        <pc:chgData name="Aastha Kumar" userId="f94225b3-263d-47de-91f3-c17c89a7eef3" providerId="ADAL" clId="{D4EC3736-8CC1-4AEB-87E8-E2E8C6E27210}" dt="2024-08-24T10:29:19.068" v="1120" actId="1076"/>
        <pc:sldMkLst>
          <pc:docMk/>
          <pc:sldMk cId="598541672" sldId="414"/>
        </pc:sldMkLst>
        <pc:picChg chg="mod">
          <ac:chgData name="Aastha Kumar" userId="f94225b3-263d-47de-91f3-c17c89a7eef3" providerId="ADAL" clId="{D4EC3736-8CC1-4AEB-87E8-E2E8C6E27210}" dt="2024-08-24T10:29:19.068" v="1120" actId="1076"/>
          <ac:picMkLst>
            <pc:docMk/>
            <pc:sldMk cId="598541672" sldId="414"/>
            <ac:picMk id="5122" creationId="{00000000-0000-0000-0000-000000000000}"/>
          </ac:picMkLst>
        </pc:picChg>
      </pc:sldChg>
      <pc:sldChg chg="modSp del modNotes">
        <pc:chgData name="Aastha Kumar" userId="f94225b3-263d-47de-91f3-c17c89a7eef3" providerId="ADAL" clId="{D4EC3736-8CC1-4AEB-87E8-E2E8C6E27210}" dt="2024-08-24T09:38:42.508" v="1113" actId="47"/>
        <pc:sldMkLst>
          <pc:docMk/>
          <pc:sldMk cId="3285581304" sldId="415"/>
        </pc:sldMkLst>
        <pc:spChg chg="mod">
          <ac:chgData name="Aastha Kumar" userId="f94225b3-263d-47de-91f3-c17c89a7eef3" providerId="ADAL" clId="{D4EC3736-8CC1-4AEB-87E8-E2E8C6E27210}" dt="2024-08-10T06:52:14.011" v="158"/>
          <ac:spMkLst>
            <pc:docMk/>
            <pc:sldMk cId="3285581304" sldId="415"/>
            <ac:spMk id="3" creationId="{00000000-0000-0000-0000-000000000000}"/>
          </ac:spMkLst>
        </pc:spChg>
      </pc:sldChg>
      <pc:sldChg chg="addSp modSp mod">
        <pc:chgData name="Aastha Kumar" userId="f94225b3-263d-47de-91f3-c17c89a7eef3" providerId="ADAL" clId="{D4EC3736-8CC1-4AEB-87E8-E2E8C6E27210}" dt="2024-08-10T06:52:14.011" v="158"/>
        <pc:sldMkLst>
          <pc:docMk/>
          <pc:sldMk cId="3975949100" sldId="416"/>
        </pc:sldMkLst>
        <pc:spChg chg="add mod">
          <ac:chgData name="Aastha Kumar" userId="f94225b3-263d-47de-91f3-c17c89a7eef3" providerId="ADAL" clId="{D4EC3736-8CC1-4AEB-87E8-E2E8C6E27210}" dt="2024-08-10T06:52:14.011" v="158"/>
          <ac:spMkLst>
            <pc:docMk/>
            <pc:sldMk cId="3975949100" sldId="416"/>
            <ac:spMk id="2" creationId="{00000000-0000-0000-0000-000000000000}"/>
          </ac:spMkLst>
        </pc:spChg>
        <pc:spChg chg="mod">
          <ac:chgData name="Aastha Kumar" userId="f94225b3-263d-47de-91f3-c17c89a7eef3" providerId="ADAL" clId="{D4EC3736-8CC1-4AEB-87E8-E2E8C6E27210}" dt="2024-08-10T06:52:14.011" v="158"/>
          <ac:spMkLst>
            <pc:docMk/>
            <pc:sldMk cId="3975949100" sldId="416"/>
            <ac:spMk id="3" creationId="{00000000-0000-0000-0000-000000000000}"/>
          </ac:spMkLst>
        </pc:spChg>
        <pc:spChg chg="add mod">
          <ac:chgData name="Aastha Kumar" userId="f94225b3-263d-47de-91f3-c17c89a7eef3" providerId="ADAL" clId="{D4EC3736-8CC1-4AEB-87E8-E2E8C6E27210}" dt="2024-08-10T06:52:14.011" v="158"/>
          <ac:spMkLst>
            <pc:docMk/>
            <pc:sldMk cId="3975949100" sldId="416"/>
            <ac:spMk id="4" creationId="{00000000-0000-0000-0000-000000000000}"/>
          </ac:spMkLst>
        </pc:spChg>
        <pc:picChg chg="mod">
          <ac:chgData name="Aastha Kumar" userId="f94225b3-263d-47de-91f3-c17c89a7eef3" providerId="ADAL" clId="{D4EC3736-8CC1-4AEB-87E8-E2E8C6E27210}" dt="2024-08-10T06:52:14.011" v="158"/>
          <ac:picMkLst>
            <pc:docMk/>
            <pc:sldMk cId="3975949100" sldId="416"/>
            <ac:picMk id="2050" creationId="{00000000-0000-0000-0000-000000000000}"/>
          </ac:picMkLst>
        </pc:picChg>
      </pc:sldChg>
      <pc:sldChg chg="del">
        <pc:chgData name="Aastha Kumar" userId="f94225b3-263d-47de-91f3-c17c89a7eef3" providerId="ADAL" clId="{D4EC3736-8CC1-4AEB-87E8-E2E8C6E27210}" dt="2024-08-10T06:37:34.613" v="4" actId="47"/>
        <pc:sldMkLst>
          <pc:docMk/>
          <pc:sldMk cId="1571758066" sldId="417"/>
        </pc:sldMkLst>
      </pc:sldChg>
      <pc:sldChg chg="del">
        <pc:chgData name="Aastha Kumar" userId="f94225b3-263d-47de-91f3-c17c89a7eef3" providerId="ADAL" clId="{D4EC3736-8CC1-4AEB-87E8-E2E8C6E27210}" dt="2024-08-10T06:37:34.613" v="4" actId="47"/>
        <pc:sldMkLst>
          <pc:docMk/>
          <pc:sldMk cId="205970336" sldId="418"/>
        </pc:sldMkLst>
      </pc:sldChg>
      <pc:sldChg chg="del">
        <pc:chgData name="Aastha Kumar" userId="f94225b3-263d-47de-91f3-c17c89a7eef3" providerId="ADAL" clId="{D4EC3736-8CC1-4AEB-87E8-E2E8C6E27210}" dt="2024-08-10T06:37:34.613" v="4" actId="47"/>
        <pc:sldMkLst>
          <pc:docMk/>
          <pc:sldMk cId="3741714853" sldId="419"/>
        </pc:sldMkLst>
      </pc:sldChg>
      <pc:sldChg chg="del">
        <pc:chgData name="Aastha Kumar" userId="f94225b3-263d-47de-91f3-c17c89a7eef3" providerId="ADAL" clId="{D4EC3736-8CC1-4AEB-87E8-E2E8C6E27210}" dt="2024-08-10T06:37:34.613" v="4" actId="47"/>
        <pc:sldMkLst>
          <pc:docMk/>
          <pc:sldMk cId="1254346204" sldId="420"/>
        </pc:sldMkLst>
      </pc:sldChg>
      <pc:sldChg chg="del">
        <pc:chgData name="Aastha Kumar" userId="f94225b3-263d-47de-91f3-c17c89a7eef3" providerId="ADAL" clId="{D4EC3736-8CC1-4AEB-87E8-E2E8C6E27210}" dt="2024-08-10T06:37:34.613" v="4" actId="47"/>
        <pc:sldMkLst>
          <pc:docMk/>
          <pc:sldMk cId="2199852333" sldId="421"/>
        </pc:sldMkLst>
      </pc:sldChg>
      <pc:sldChg chg="del">
        <pc:chgData name="Aastha Kumar" userId="f94225b3-263d-47de-91f3-c17c89a7eef3" providerId="ADAL" clId="{D4EC3736-8CC1-4AEB-87E8-E2E8C6E27210}" dt="2024-08-10T06:37:34.613" v="4" actId="47"/>
        <pc:sldMkLst>
          <pc:docMk/>
          <pc:sldMk cId="914849542" sldId="422"/>
        </pc:sldMkLst>
      </pc:sldChg>
      <pc:sldChg chg="del">
        <pc:chgData name="Aastha Kumar" userId="f94225b3-263d-47de-91f3-c17c89a7eef3" providerId="ADAL" clId="{D4EC3736-8CC1-4AEB-87E8-E2E8C6E27210}" dt="2024-08-10T06:37:34.613" v="4" actId="47"/>
        <pc:sldMkLst>
          <pc:docMk/>
          <pc:sldMk cId="1044228149" sldId="423"/>
        </pc:sldMkLst>
      </pc:sldChg>
      <pc:sldChg chg="del">
        <pc:chgData name="Aastha Kumar" userId="f94225b3-263d-47de-91f3-c17c89a7eef3" providerId="ADAL" clId="{D4EC3736-8CC1-4AEB-87E8-E2E8C6E27210}" dt="2024-08-10T06:37:34.613" v="4" actId="47"/>
        <pc:sldMkLst>
          <pc:docMk/>
          <pc:sldMk cId="3495177869" sldId="424"/>
        </pc:sldMkLst>
      </pc:sldChg>
      <pc:sldChg chg="addSp delSp modSp del mod ord">
        <pc:chgData name="Aastha Kumar" userId="f94225b3-263d-47de-91f3-c17c89a7eef3" providerId="ADAL" clId="{D4EC3736-8CC1-4AEB-87E8-E2E8C6E27210}" dt="2024-08-10T06:41:08.086" v="27" actId="47"/>
        <pc:sldMkLst>
          <pc:docMk/>
          <pc:sldMk cId="943907931" sldId="429"/>
        </pc:sldMkLst>
        <pc:spChg chg="del mod">
          <ac:chgData name="Aastha Kumar" userId="f94225b3-263d-47de-91f3-c17c89a7eef3" providerId="ADAL" clId="{D4EC3736-8CC1-4AEB-87E8-E2E8C6E27210}" dt="2024-08-10T06:41:00.065" v="24" actId="21"/>
          <ac:spMkLst>
            <pc:docMk/>
            <pc:sldMk cId="943907931" sldId="429"/>
            <ac:spMk id="2" creationId="{00000000-0000-0000-0000-000000000000}"/>
          </ac:spMkLst>
        </pc:spChg>
        <pc:spChg chg="del mod">
          <ac:chgData name="Aastha Kumar" userId="f94225b3-263d-47de-91f3-c17c89a7eef3" providerId="ADAL" clId="{D4EC3736-8CC1-4AEB-87E8-E2E8C6E27210}" dt="2024-08-10T06:41:00.065" v="24" actId="21"/>
          <ac:spMkLst>
            <pc:docMk/>
            <pc:sldMk cId="943907931" sldId="429"/>
            <ac:spMk id="3" creationId="{00000000-0000-0000-0000-000000000000}"/>
          </ac:spMkLst>
        </pc:spChg>
        <pc:spChg chg="add mod">
          <ac:chgData name="Aastha Kumar" userId="f94225b3-263d-47de-91f3-c17c89a7eef3" providerId="ADAL" clId="{D4EC3736-8CC1-4AEB-87E8-E2E8C6E27210}" dt="2024-08-10T06:41:00.065" v="24" actId="21"/>
          <ac:spMkLst>
            <pc:docMk/>
            <pc:sldMk cId="943907931" sldId="429"/>
            <ac:spMk id="5" creationId="{09565A20-8D43-9490-A69A-78FBF65A0C50}"/>
          </ac:spMkLst>
        </pc:spChg>
        <pc:spChg chg="add mod">
          <ac:chgData name="Aastha Kumar" userId="f94225b3-263d-47de-91f3-c17c89a7eef3" providerId="ADAL" clId="{D4EC3736-8CC1-4AEB-87E8-E2E8C6E27210}" dt="2024-08-10T06:41:00.065" v="24" actId="21"/>
          <ac:spMkLst>
            <pc:docMk/>
            <pc:sldMk cId="943907931" sldId="429"/>
            <ac:spMk id="7" creationId="{4BC44C93-82A1-8FF2-F0B3-94BA3B73F683}"/>
          </ac:spMkLst>
        </pc:spChg>
      </pc:sldChg>
      <pc:sldChg chg="del">
        <pc:chgData name="Aastha Kumar" userId="f94225b3-263d-47de-91f3-c17c89a7eef3" providerId="ADAL" clId="{D4EC3736-8CC1-4AEB-87E8-E2E8C6E27210}" dt="2024-08-10T06:38:36.066" v="10" actId="47"/>
        <pc:sldMkLst>
          <pc:docMk/>
          <pc:sldMk cId="3831964052" sldId="432"/>
        </pc:sldMkLst>
      </pc:sldChg>
      <pc:sldChg chg="add del">
        <pc:chgData name="Aastha Kumar" userId="f94225b3-263d-47de-91f3-c17c89a7eef3" providerId="ADAL" clId="{D4EC3736-8CC1-4AEB-87E8-E2E8C6E27210}" dt="2024-08-10T06:38:36.363" v="11" actId="47"/>
        <pc:sldMkLst>
          <pc:docMk/>
          <pc:sldMk cId="615756552" sldId="433"/>
        </pc:sldMkLst>
      </pc:sldChg>
      <pc:sldChg chg="addSp delSp modSp del mod">
        <pc:chgData name="Aastha Kumar" userId="f94225b3-263d-47de-91f3-c17c89a7eef3" providerId="ADAL" clId="{D4EC3736-8CC1-4AEB-87E8-E2E8C6E27210}" dt="2024-08-10T06:42:04.365" v="50" actId="47"/>
        <pc:sldMkLst>
          <pc:docMk/>
          <pc:sldMk cId="465086818" sldId="434"/>
        </pc:sldMkLst>
        <pc:spChg chg="del mod">
          <ac:chgData name="Aastha Kumar" userId="f94225b3-263d-47de-91f3-c17c89a7eef3" providerId="ADAL" clId="{D4EC3736-8CC1-4AEB-87E8-E2E8C6E27210}" dt="2024-08-10T06:41:46.482" v="40" actId="21"/>
          <ac:spMkLst>
            <pc:docMk/>
            <pc:sldMk cId="465086818" sldId="434"/>
            <ac:spMk id="3" creationId="{ECB51A01-BE88-47A7-D62D-69E186A1CE3A}"/>
          </ac:spMkLst>
        </pc:spChg>
        <pc:spChg chg="del">
          <ac:chgData name="Aastha Kumar" userId="f94225b3-263d-47de-91f3-c17c89a7eef3" providerId="ADAL" clId="{D4EC3736-8CC1-4AEB-87E8-E2E8C6E27210}" dt="2024-08-10T06:41:46.482" v="40" actId="21"/>
          <ac:spMkLst>
            <pc:docMk/>
            <pc:sldMk cId="465086818" sldId="434"/>
            <ac:spMk id="4" creationId="{7A7A0AFB-1D78-4042-B0E2-5E4E551531BA}"/>
          </ac:spMkLst>
        </pc:spChg>
        <pc:spChg chg="del">
          <ac:chgData name="Aastha Kumar" userId="f94225b3-263d-47de-91f3-c17c89a7eef3" providerId="ADAL" clId="{D4EC3736-8CC1-4AEB-87E8-E2E8C6E27210}" dt="2024-08-10T06:41:46.482" v="40" actId="21"/>
          <ac:spMkLst>
            <pc:docMk/>
            <pc:sldMk cId="465086818" sldId="434"/>
            <ac:spMk id="5" creationId="{E7601F2E-6F4A-17C0-183E-5075BBF4404F}"/>
          </ac:spMkLst>
        </pc:spChg>
        <pc:spChg chg="add mod">
          <ac:chgData name="Aastha Kumar" userId="f94225b3-263d-47de-91f3-c17c89a7eef3" providerId="ADAL" clId="{D4EC3736-8CC1-4AEB-87E8-E2E8C6E27210}" dt="2024-08-10T06:41:46.482" v="40" actId="21"/>
          <ac:spMkLst>
            <pc:docMk/>
            <pc:sldMk cId="465086818" sldId="434"/>
            <ac:spMk id="7" creationId="{E61D9EE2-0564-AFD6-F25B-F8082CF62F4A}"/>
          </ac:spMkLst>
        </pc:spChg>
      </pc:sldChg>
      <pc:sldChg chg="addSp delSp modSp mod ord">
        <pc:chgData name="Aastha Kumar" userId="f94225b3-263d-47de-91f3-c17c89a7eef3" providerId="ADAL" clId="{D4EC3736-8CC1-4AEB-87E8-E2E8C6E27210}" dt="2024-08-26T07:44:21.835" v="1934" actId="20577"/>
        <pc:sldMkLst>
          <pc:docMk/>
          <pc:sldMk cId="2528082853" sldId="435"/>
        </pc:sldMkLst>
        <pc:spChg chg="del mod">
          <ac:chgData name="Aastha Kumar" userId="f94225b3-263d-47de-91f3-c17c89a7eef3" providerId="ADAL" clId="{D4EC3736-8CC1-4AEB-87E8-E2E8C6E27210}" dt="2024-08-10T06:41:21.171" v="31" actId="478"/>
          <ac:spMkLst>
            <pc:docMk/>
            <pc:sldMk cId="2528082853" sldId="435"/>
            <ac:spMk id="2" creationId="{00000000-0000-0000-0000-000000000000}"/>
          </ac:spMkLst>
        </pc:spChg>
        <pc:spChg chg="mod">
          <ac:chgData name="Aastha Kumar" userId="f94225b3-263d-47de-91f3-c17c89a7eef3" providerId="ADAL" clId="{D4EC3736-8CC1-4AEB-87E8-E2E8C6E27210}" dt="2024-08-25T15:22:55.142" v="1436" actId="1076"/>
          <ac:spMkLst>
            <pc:docMk/>
            <pc:sldMk cId="2528082853" sldId="435"/>
            <ac:spMk id="3" creationId="{00000000-0000-0000-0000-000000000000}"/>
          </ac:spMkLst>
        </pc:spChg>
        <pc:spChg chg="add del mod">
          <ac:chgData name="Aastha Kumar" userId="f94225b3-263d-47de-91f3-c17c89a7eef3" providerId="ADAL" clId="{D4EC3736-8CC1-4AEB-87E8-E2E8C6E27210}" dt="2024-08-10T06:41:21.888" v="32" actId="478"/>
          <ac:spMkLst>
            <pc:docMk/>
            <pc:sldMk cId="2528082853" sldId="435"/>
            <ac:spMk id="6" creationId="{CB23EE0C-99E7-ED12-5CBD-D5087E21501B}"/>
          </ac:spMkLst>
        </pc:spChg>
        <pc:spChg chg="add mod">
          <ac:chgData name="Aastha Kumar" userId="f94225b3-263d-47de-91f3-c17c89a7eef3" providerId="ADAL" clId="{D4EC3736-8CC1-4AEB-87E8-E2E8C6E27210}" dt="2024-08-10T06:41:55.517" v="44"/>
          <ac:spMkLst>
            <pc:docMk/>
            <pc:sldMk cId="2528082853" sldId="435"/>
            <ac:spMk id="7" creationId="{ECB51A01-BE88-47A7-D62D-69E186A1CE3A}"/>
          </ac:spMkLst>
        </pc:spChg>
        <pc:spChg chg="add mod">
          <ac:chgData name="Aastha Kumar" userId="f94225b3-263d-47de-91f3-c17c89a7eef3" providerId="ADAL" clId="{D4EC3736-8CC1-4AEB-87E8-E2E8C6E27210}" dt="2024-08-10T06:41:55.095" v="43" actId="1076"/>
          <ac:spMkLst>
            <pc:docMk/>
            <pc:sldMk cId="2528082853" sldId="435"/>
            <ac:spMk id="8" creationId="{7A7A0AFB-1D78-4042-B0E2-5E4E551531BA}"/>
          </ac:spMkLst>
        </pc:spChg>
        <pc:spChg chg="add mod">
          <ac:chgData name="Aastha Kumar" userId="f94225b3-263d-47de-91f3-c17c89a7eef3" providerId="ADAL" clId="{D4EC3736-8CC1-4AEB-87E8-E2E8C6E27210}" dt="2024-08-10T06:41:55.095" v="43" actId="1076"/>
          <ac:spMkLst>
            <pc:docMk/>
            <pc:sldMk cId="2528082853" sldId="435"/>
            <ac:spMk id="9" creationId="{E7601F2E-6F4A-17C0-183E-5075BBF4404F}"/>
          </ac:spMkLst>
        </pc:spChg>
        <pc:spChg chg="add mod">
          <ac:chgData name="Aastha Kumar" userId="f94225b3-263d-47de-91f3-c17c89a7eef3" providerId="ADAL" clId="{D4EC3736-8CC1-4AEB-87E8-E2E8C6E27210}" dt="2024-08-10T06:41:58.060" v="46"/>
          <ac:spMkLst>
            <pc:docMk/>
            <pc:sldMk cId="2528082853" sldId="435"/>
            <ac:spMk id="10" creationId="{9B038396-EDBC-21F6-B371-66B0A0440542}"/>
          </ac:spMkLst>
        </pc:spChg>
        <pc:spChg chg="add mod">
          <ac:chgData name="Aastha Kumar" userId="f94225b3-263d-47de-91f3-c17c89a7eef3" providerId="ADAL" clId="{D4EC3736-8CC1-4AEB-87E8-E2E8C6E27210}" dt="2024-08-10T06:41:56.446" v="45"/>
          <ac:spMkLst>
            <pc:docMk/>
            <pc:sldMk cId="2528082853" sldId="435"/>
            <ac:spMk id="11" creationId="{7518955F-FA4C-0CFE-65B8-96716D5157DE}"/>
          </ac:spMkLst>
        </pc:spChg>
        <pc:spChg chg="add mod">
          <ac:chgData name="Aastha Kumar" userId="f94225b3-263d-47de-91f3-c17c89a7eef3" providerId="ADAL" clId="{D4EC3736-8CC1-4AEB-87E8-E2E8C6E27210}" dt="2024-08-10T06:41:56.446" v="45"/>
          <ac:spMkLst>
            <pc:docMk/>
            <pc:sldMk cId="2528082853" sldId="435"/>
            <ac:spMk id="12" creationId="{BEFE1EE7-AC6B-A096-5009-80AD21ED61CD}"/>
          </ac:spMkLst>
        </pc:spChg>
        <pc:spChg chg="add mod ord">
          <ac:chgData name="Aastha Kumar" userId="f94225b3-263d-47de-91f3-c17c89a7eef3" providerId="ADAL" clId="{D4EC3736-8CC1-4AEB-87E8-E2E8C6E27210}" dt="2024-08-25T15:23:40.770" v="1450" actId="1076"/>
          <ac:spMkLst>
            <pc:docMk/>
            <pc:sldMk cId="2528082853" sldId="435"/>
            <ac:spMk id="14" creationId="{00000000-0000-0000-0000-000000000000}"/>
          </ac:spMkLst>
        </pc:spChg>
        <pc:spChg chg="add mod">
          <ac:chgData name="Aastha Kumar" userId="f94225b3-263d-47de-91f3-c17c89a7eef3" providerId="ADAL" clId="{D4EC3736-8CC1-4AEB-87E8-E2E8C6E27210}" dt="2024-08-26T07:44:21.835" v="1934" actId="20577"/>
          <ac:spMkLst>
            <pc:docMk/>
            <pc:sldMk cId="2528082853" sldId="435"/>
            <ac:spMk id="16" creationId="{00000000-0000-0000-0000-000000000000}"/>
          </ac:spMkLst>
        </pc:spChg>
        <pc:spChg chg="add mod">
          <ac:chgData name="Aastha Kumar" userId="f94225b3-263d-47de-91f3-c17c89a7eef3" providerId="ADAL" clId="{D4EC3736-8CC1-4AEB-87E8-E2E8C6E27210}" dt="2024-08-25T15:22:47.522" v="1435" actId="1076"/>
          <ac:spMkLst>
            <pc:docMk/>
            <pc:sldMk cId="2528082853" sldId="435"/>
            <ac:spMk id="18" creationId="{1C291595-95AB-A216-DF3C-6D14DCFD8745}"/>
          </ac:spMkLst>
        </pc:spChg>
        <pc:picChg chg="mod">
          <ac:chgData name="Aastha Kumar" userId="f94225b3-263d-47de-91f3-c17c89a7eef3" providerId="ADAL" clId="{D4EC3736-8CC1-4AEB-87E8-E2E8C6E27210}" dt="2024-08-25T15:23:04.632" v="1438" actId="14100"/>
          <ac:picMkLst>
            <pc:docMk/>
            <pc:sldMk cId="2528082853" sldId="435"/>
            <ac:picMk id="5" creationId="{363B0680-33AC-BF60-7A97-5BAD52441C45}"/>
          </ac:picMkLst>
        </pc:picChg>
        <pc:picChg chg="add del mod">
          <ac:chgData name="Aastha Kumar" userId="f94225b3-263d-47de-91f3-c17c89a7eef3" providerId="ADAL" clId="{D4EC3736-8CC1-4AEB-87E8-E2E8C6E27210}" dt="2024-08-25T15:22:17.241" v="1422" actId="478"/>
          <ac:picMkLst>
            <pc:docMk/>
            <pc:sldMk cId="2528082853" sldId="435"/>
            <ac:picMk id="13" creationId="{6D0C69AC-F320-5C37-E776-D1D10F3598CD}"/>
          </ac:picMkLst>
        </pc:picChg>
        <pc:picChg chg="add mod">
          <ac:chgData name="Aastha Kumar" userId="f94225b3-263d-47de-91f3-c17c89a7eef3" providerId="ADAL" clId="{D4EC3736-8CC1-4AEB-87E8-E2E8C6E27210}" dt="2024-08-25T15:23:12.652" v="1441" actId="1076"/>
          <ac:picMkLst>
            <pc:docMk/>
            <pc:sldMk cId="2528082853" sldId="435"/>
            <ac:picMk id="15" creationId="{A5E10D7E-0F5B-FE90-DA22-BBEA44BD54F8}"/>
          </ac:picMkLst>
        </pc:picChg>
      </pc:sldChg>
      <pc:sldChg chg="addSp delSp modSp del mod">
        <pc:chgData name="Aastha Kumar" userId="f94225b3-263d-47de-91f3-c17c89a7eef3" providerId="ADAL" clId="{D4EC3736-8CC1-4AEB-87E8-E2E8C6E27210}" dt="2024-08-10T06:42:41.486" v="61" actId="47"/>
        <pc:sldMkLst>
          <pc:docMk/>
          <pc:sldMk cId="511511973" sldId="436"/>
        </pc:sldMkLst>
        <pc:spChg chg="del mod">
          <ac:chgData name="Aastha Kumar" userId="f94225b3-263d-47de-91f3-c17c89a7eef3" providerId="ADAL" clId="{D4EC3736-8CC1-4AEB-87E8-E2E8C6E27210}" dt="2024-08-10T06:42:17.519" v="53" actId="21"/>
          <ac:spMkLst>
            <pc:docMk/>
            <pc:sldMk cId="511511973" sldId="436"/>
            <ac:spMk id="3" creationId="{00000000-0000-0000-0000-000000000000}"/>
          </ac:spMkLst>
        </pc:spChg>
        <pc:spChg chg="add mod">
          <ac:chgData name="Aastha Kumar" userId="f94225b3-263d-47de-91f3-c17c89a7eef3" providerId="ADAL" clId="{D4EC3736-8CC1-4AEB-87E8-E2E8C6E27210}" dt="2024-08-10T06:42:17.519" v="53" actId="21"/>
          <ac:spMkLst>
            <pc:docMk/>
            <pc:sldMk cId="511511973" sldId="436"/>
            <ac:spMk id="6" creationId="{783CB028-61A3-E9CF-9BCE-2851463B0766}"/>
          </ac:spMkLst>
        </pc:spChg>
        <pc:picChg chg="del mod">
          <ac:chgData name="Aastha Kumar" userId="f94225b3-263d-47de-91f3-c17c89a7eef3" providerId="ADAL" clId="{D4EC3736-8CC1-4AEB-87E8-E2E8C6E27210}" dt="2024-08-10T06:42:17.519" v="53" actId="21"/>
          <ac:picMkLst>
            <pc:docMk/>
            <pc:sldMk cId="511511973" sldId="436"/>
            <ac:picMk id="5" creationId="{A5E10D7E-0F5B-FE90-DA22-BBEA44BD54F8}"/>
          </ac:picMkLst>
        </pc:picChg>
      </pc:sldChg>
      <pc:sldChg chg="addSp delSp modSp del mod">
        <pc:chgData name="Aastha Kumar" userId="f94225b3-263d-47de-91f3-c17c89a7eef3" providerId="ADAL" clId="{D4EC3736-8CC1-4AEB-87E8-E2E8C6E27210}" dt="2024-08-10T06:45:16.873" v="147" actId="47"/>
        <pc:sldMkLst>
          <pc:docMk/>
          <pc:sldMk cId="1921180632" sldId="437"/>
        </pc:sldMkLst>
        <pc:spChg chg="del mod">
          <ac:chgData name="Aastha Kumar" userId="f94225b3-263d-47de-91f3-c17c89a7eef3" providerId="ADAL" clId="{D4EC3736-8CC1-4AEB-87E8-E2E8C6E27210}" dt="2024-08-10T06:44:27.572" v="120" actId="21"/>
          <ac:spMkLst>
            <pc:docMk/>
            <pc:sldMk cId="1921180632" sldId="437"/>
            <ac:spMk id="3" creationId="{00000000-0000-0000-0000-000000000000}"/>
          </ac:spMkLst>
        </pc:spChg>
        <pc:spChg chg="add mod">
          <ac:chgData name="Aastha Kumar" userId="f94225b3-263d-47de-91f3-c17c89a7eef3" providerId="ADAL" clId="{D4EC3736-8CC1-4AEB-87E8-E2E8C6E27210}" dt="2024-08-10T06:44:27.572" v="120" actId="21"/>
          <ac:spMkLst>
            <pc:docMk/>
            <pc:sldMk cId="1921180632" sldId="437"/>
            <ac:spMk id="5" creationId="{4A0FD64B-C2B1-1256-13E1-961FBCA9CEF1}"/>
          </ac:spMkLst>
        </pc:spChg>
      </pc:sldChg>
      <pc:sldChg chg="modSp del mod">
        <pc:chgData name="Aastha Kumar" userId="f94225b3-263d-47de-91f3-c17c89a7eef3" providerId="ADAL" clId="{D4EC3736-8CC1-4AEB-87E8-E2E8C6E27210}" dt="2024-08-10T06:45:17.123" v="148" actId="47"/>
        <pc:sldMkLst>
          <pc:docMk/>
          <pc:sldMk cId="3914099322" sldId="438"/>
        </pc:sldMkLst>
        <pc:spChg chg="mod">
          <ac:chgData name="Aastha Kumar" userId="f94225b3-263d-47de-91f3-c17c89a7eef3" providerId="ADAL" clId="{D4EC3736-8CC1-4AEB-87E8-E2E8C6E27210}" dt="2024-08-10T06:43:40.351" v="69" actId="21"/>
          <ac:spMkLst>
            <pc:docMk/>
            <pc:sldMk cId="3914099322" sldId="438"/>
            <ac:spMk id="3" creationId="{00000000-0000-0000-0000-000000000000}"/>
          </ac:spMkLst>
        </pc:spChg>
      </pc:sldChg>
      <pc:sldChg chg="modSp del mod">
        <pc:chgData name="Aastha Kumar" userId="f94225b3-263d-47de-91f3-c17c89a7eef3" providerId="ADAL" clId="{D4EC3736-8CC1-4AEB-87E8-E2E8C6E27210}" dt="2024-08-10T06:45:17.435" v="149" actId="47"/>
        <pc:sldMkLst>
          <pc:docMk/>
          <pc:sldMk cId="2904597833" sldId="439"/>
        </pc:sldMkLst>
        <pc:spChg chg="mod">
          <ac:chgData name="Aastha Kumar" userId="f94225b3-263d-47de-91f3-c17c89a7eef3" providerId="ADAL" clId="{D4EC3736-8CC1-4AEB-87E8-E2E8C6E27210}" dt="2024-08-10T06:43:17.318" v="63" actId="21"/>
          <ac:spMkLst>
            <pc:docMk/>
            <pc:sldMk cId="2904597833" sldId="439"/>
            <ac:spMk id="3" creationId="{00000000-0000-0000-0000-000000000000}"/>
          </ac:spMkLst>
        </pc:spChg>
      </pc:sldChg>
      <pc:sldChg chg="addSp delSp modSp del mod">
        <pc:chgData name="Aastha Kumar" userId="f94225b3-263d-47de-91f3-c17c89a7eef3" providerId="ADAL" clId="{D4EC3736-8CC1-4AEB-87E8-E2E8C6E27210}" dt="2024-08-10T06:40:27.919" v="17" actId="47"/>
        <pc:sldMkLst>
          <pc:docMk/>
          <pc:sldMk cId="168230184" sldId="440"/>
        </pc:sldMkLst>
        <pc:spChg chg="del">
          <ac:chgData name="Aastha Kumar" userId="f94225b3-263d-47de-91f3-c17c89a7eef3" providerId="ADAL" clId="{D4EC3736-8CC1-4AEB-87E8-E2E8C6E27210}" dt="2024-08-10T06:40:14.261" v="12" actId="21"/>
          <ac:spMkLst>
            <pc:docMk/>
            <pc:sldMk cId="168230184" sldId="440"/>
            <ac:spMk id="2" creationId="{10F887FF-C44E-9B11-63CE-328BCD3422FF}"/>
          </ac:spMkLst>
        </pc:spChg>
        <pc:spChg chg="add mod">
          <ac:chgData name="Aastha Kumar" userId="f94225b3-263d-47de-91f3-c17c89a7eef3" providerId="ADAL" clId="{D4EC3736-8CC1-4AEB-87E8-E2E8C6E27210}" dt="2024-08-10T06:40:14.261" v="12" actId="21"/>
          <ac:spMkLst>
            <pc:docMk/>
            <pc:sldMk cId="168230184" sldId="440"/>
            <ac:spMk id="4" creationId="{6D04E354-8B9C-AEC9-08BE-9B641C63B30D}"/>
          </ac:spMkLst>
        </pc:spChg>
      </pc:sldChg>
      <pc:sldChg chg="addSp modSp mod">
        <pc:chgData name="Aastha Kumar" userId="f94225b3-263d-47de-91f3-c17c89a7eef3" providerId="ADAL" clId="{D4EC3736-8CC1-4AEB-87E8-E2E8C6E27210}" dt="2024-08-10T06:52:14.011" v="158"/>
        <pc:sldMkLst>
          <pc:docMk/>
          <pc:sldMk cId="3385407657" sldId="441"/>
        </pc:sldMkLst>
        <pc:spChg chg="add mod">
          <ac:chgData name="Aastha Kumar" userId="f94225b3-263d-47de-91f3-c17c89a7eef3" providerId="ADAL" clId="{D4EC3736-8CC1-4AEB-87E8-E2E8C6E27210}" dt="2024-08-10T06:52:14.011" v="158"/>
          <ac:spMkLst>
            <pc:docMk/>
            <pc:sldMk cId="3385407657" sldId="441"/>
            <ac:spMk id="2" creationId="{10F887FF-C44E-9B11-63CE-328BCD3422FF}"/>
          </ac:spMkLst>
        </pc:spChg>
        <pc:grpChg chg="mod">
          <ac:chgData name="Aastha Kumar" userId="f94225b3-263d-47de-91f3-c17c89a7eef3" providerId="ADAL" clId="{D4EC3736-8CC1-4AEB-87E8-E2E8C6E27210}" dt="2024-08-10T06:52:14.011" v="158"/>
          <ac:grpSpMkLst>
            <pc:docMk/>
            <pc:sldMk cId="3385407657" sldId="441"/>
            <ac:grpSpMk id="6" creationId="{15E9D840-2140-D32F-4A3E-74D974EAB009}"/>
          </ac:grpSpMkLst>
        </pc:grpChg>
        <pc:picChg chg="mod">
          <ac:chgData name="Aastha Kumar" userId="f94225b3-263d-47de-91f3-c17c89a7eef3" providerId="ADAL" clId="{D4EC3736-8CC1-4AEB-87E8-E2E8C6E27210}" dt="2024-08-10T06:52:14.011" v="158"/>
          <ac:picMkLst>
            <pc:docMk/>
            <pc:sldMk cId="3385407657" sldId="441"/>
            <ac:picMk id="5" creationId="{65C3E3D6-9AA2-5707-7AE0-592C4DC6DCB3}"/>
          </ac:picMkLst>
        </pc:picChg>
        <pc:picChg chg="mod">
          <ac:chgData name="Aastha Kumar" userId="f94225b3-263d-47de-91f3-c17c89a7eef3" providerId="ADAL" clId="{D4EC3736-8CC1-4AEB-87E8-E2E8C6E27210}" dt="2024-08-10T06:52:14.011" v="158"/>
          <ac:picMkLst>
            <pc:docMk/>
            <pc:sldMk cId="3385407657" sldId="441"/>
            <ac:picMk id="7" creationId="{CBC5A05E-0DEF-5789-6A23-8F49B822946C}"/>
          </ac:picMkLst>
        </pc:picChg>
        <pc:picChg chg="mod">
          <ac:chgData name="Aastha Kumar" userId="f94225b3-263d-47de-91f3-c17c89a7eef3" providerId="ADAL" clId="{D4EC3736-8CC1-4AEB-87E8-E2E8C6E27210}" dt="2024-08-10T06:52:14.011" v="158"/>
          <ac:picMkLst>
            <pc:docMk/>
            <pc:sldMk cId="3385407657" sldId="441"/>
            <ac:picMk id="9" creationId="{00A7C8A7-519B-3FF7-DE96-C9C267EC4CD9}"/>
          </ac:picMkLst>
        </pc:picChg>
        <pc:inkChg chg="add mod">
          <ac:chgData name="Aastha Kumar" userId="f94225b3-263d-47de-91f3-c17c89a7eef3" providerId="ADAL" clId="{D4EC3736-8CC1-4AEB-87E8-E2E8C6E27210}" dt="2024-08-10T06:52:14.011" v="158"/>
          <ac:inkMkLst>
            <pc:docMk/>
            <pc:sldMk cId="3385407657" sldId="441"/>
            <ac:inkMk id="3" creationId="{80CBD610-9830-98C9-7F19-A723712144F9}"/>
          </ac:inkMkLst>
        </pc:inkChg>
        <pc:inkChg chg="add mod">
          <ac:chgData name="Aastha Kumar" userId="f94225b3-263d-47de-91f3-c17c89a7eef3" providerId="ADAL" clId="{D4EC3736-8CC1-4AEB-87E8-E2E8C6E27210}" dt="2024-08-10T06:52:14.011" v="158"/>
          <ac:inkMkLst>
            <pc:docMk/>
            <pc:sldMk cId="3385407657" sldId="441"/>
            <ac:inkMk id="4" creationId="{74B024ED-461D-6522-9B37-0B7D5AEBECA1}"/>
          </ac:inkMkLst>
        </pc:inkChg>
      </pc:sldChg>
      <pc:sldChg chg="del">
        <pc:chgData name="Aastha Kumar" userId="f94225b3-263d-47de-91f3-c17c89a7eef3" providerId="ADAL" clId="{D4EC3736-8CC1-4AEB-87E8-E2E8C6E27210}" dt="2024-08-10T06:45:27.408" v="150" actId="47"/>
        <pc:sldMkLst>
          <pc:docMk/>
          <pc:sldMk cId="3117748112" sldId="442"/>
        </pc:sldMkLst>
      </pc:sldChg>
      <pc:sldChg chg="modSp">
        <pc:chgData name="Aastha Kumar" userId="f94225b3-263d-47de-91f3-c17c89a7eef3" providerId="ADAL" clId="{D4EC3736-8CC1-4AEB-87E8-E2E8C6E27210}" dt="2024-08-10T06:52:14.011" v="158"/>
        <pc:sldMkLst>
          <pc:docMk/>
          <pc:sldMk cId="2618258562" sldId="443"/>
        </pc:sldMkLst>
        <pc:picChg chg="mod">
          <ac:chgData name="Aastha Kumar" userId="f94225b3-263d-47de-91f3-c17c89a7eef3" providerId="ADAL" clId="{D4EC3736-8CC1-4AEB-87E8-E2E8C6E27210}" dt="2024-08-10T06:52:14.011" v="158"/>
          <ac:picMkLst>
            <pc:docMk/>
            <pc:sldMk cId="2618258562" sldId="443"/>
            <ac:picMk id="5" creationId="{E5C12A76-1553-83AC-DED6-5617133EECAD}"/>
          </ac:picMkLst>
        </pc:picChg>
        <pc:cxnChg chg="mod">
          <ac:chgData name="Aastha Kumar" userId="f94225b3-263d-47de-91f3-c17c89a7eef3" providerId="ADAL" clId="{D4EC3736-8CC1-4AEB-87E8-E2E8C6E27210}" dt="2024-08-10T06:52:14.011" v="158"/>
          <ac:cxnSpMkLst>
            <pc:docMk/>
            <pc:sldMk cId="2618258562" sldId="443"/>
            <ac:cxnSpMk id="7" creationId="{A650F6B1-C60A-4395-78B9-1D0965F0CBF8}"/>
          </ac:cxnSpMkLst>
        </pc:cxnChg>
        <pc:cxnChg chg="mod">
          <ac:chgData name="Aastha Kumar" userId="f94225b3-263d-47de-91f3-c17c89a7eef3" providerId="ADAL" clId="{D4EC3736-8CC1-4AEB-87E8-E2E8C6E27210}" dt="2024-08-10T06:52:14.011" v="158"/>
          <ac:cxnSpMkLst>
            <pc:docMk/>
            <pc:sldMk cId="2618258562" sldId="443"/>
            <ac:cxnSpMk id="8" creationId="{4A3CF591-F6A6-46BC-F4E0-67B7E2C39DEA}"/>
          </ac:cxnSpMkLst>
        </pc:cxnChg>
        <pc:cxnChg chg="mod">
          <ac:chgData name="Aastha Kumar" userId="f94225b3-263d-47de-91f3-c17c89a7eef3" providerId="ADAL" clId="{D4EC3736-8CC1-4AEB-87E8-E2E8C6E27210}" dt="2024-08-10T06:52:14.011" v="158"/>
          <ac:cxnSpMkLst>
            <pc:docMk/>
            <pc:sldMk cId="2618258562" sldId="443"/>
            <ac:cxnSpMk id="11" creationId="{F518F850-1F4A-7B3B-6DFD-48115E8D482C}"/>
          </ac:cxnSpMkLst>
        </pc:cxnChg>
        <pc:cxnChg chg="mod">
          <ac:chgData name="Aastha Kumar" userId="f94225b3-263d-47de-91f3-c17c89a7eef3" providerId="ADAL" clId="{D4EC3736-8CC1-4AEB-87E8-E2E8C6E27210}" dt="2024-08-10T06:52:14.011" v="158"/>
          <ac:cxnSpMkLst>
            <pc:docMk/>
            <pc:sldMk cId="2618258562" sldId="443"/>
            <ac:cxnSpMk id="13" creationId="{753E466C-F539-A02E-8A44-17CEF3D89520}"/>
          </ac:cxnSpMkLst>
        </pc:cxnChg>
        <pc:cxnChg chg="mod">
          <ac:chgData name="Aastha Kumar" userId="f94225b3-263d-47de-91f3-c17c89a7eef3" providerId="ADAL" clId="{D4EC3736-8CC1-4AEB-87E8-E2E8C6E27210}" dt="2024-08-10T06:52:14.011" v="158"/>
          <ac:cxnSpMkLst>
            <pc:docMk/>
            <pc:sldMk cId="2618258562" sldId="443"/>
            <ac:cxnSpMk id="15" creationId="{CF5E0D28-DDAE-725B-F234-528BB2BB8999}"/>
          </ac:cxnSpMkLst>
        </pc:cxnChg>
        <pc:cxnChg chg="mod">
          <ac:chgData name="Aastha Kumar" userId="f94225b3-263d-47de-91f3-c17c89a7eef3" providerId="ADAL" clId="{D4EC3736-8CC1-4AEB-87E8-E2E8C6E27210}" dt="2024-08-10T06:52:14.011" v="158"/>
          <ac:cxnSpMkLst>
            <pc:docMk/>
            <pc:sldMk cId="2618258562" sldId="443"/>
            <ac:cxnSpMk id="16" creationId="{10DD7605-6840-62F5-479E-0CFE87093FE2}"/>
          </ac:cxnSpMkLst>
        </pc:cxnChg>
      </pc:sldChg>
      <pc:sldChg chg="addSp delSp modSp del mod">
        <pc:chgData name="Aastha Kumar" userId="f94225b3-263d-47de-91f3-c17c89a7eef3" providerId="ADAL" clId="{D4EC3736-8CC1-4AEB-87E8-E2E8C6E27210}" dt="2024-08-10T08:49:52.833" v="542" actId="47"/>
        <pc:sldMkLst>
          <pc:docMk/>
          <pc:sldMk cId="514869635" sldId="444"/>
        </pc:sldMkLst>
        <pc:spChg chg="del mod">
          <ac:chgData name="Aastha Kumar" userId="f94225b3-263d-47de-91f3-c17c89a7eef3" providerId="ADAL" clId="{D4EC3736-8CC1-4AEB-87E8-E2E8C6E27210}" dt="2024-08-10T08:49:33.058" v="531" actId="21"/>
          <ac:spMkLst>
            <pc:docMk/>
            <pc:sldMk cId="514869635" sldId="444"/>
            <ac:spMk id="2" creationId="{AC2AE901-4765-95F8-627E-EA91E10AE0CF}"/>
          </ac:spMkLst>
        </pc:spChg>
        <pc:spChg chg="add mod">
          <ac:chgData name="Aastha Kumar" userId="f94225b3-263d-47de-91f3-c17c89a7eef3" providerId="ADAL" clId="{D4EC3736-8CC1-4AEB-87E8-E2E8C6E27210}" dt="2024-08-10T08:49:33.058" v="531" actId="21"/>
          <ac:spMkLst>
            <pc:docMk/>
            <pc:sldMk cId="514869635" sldId="444"/>
            <ac:spMk id="4" creationId="{2545DF9E-4196-A120-43DD-4F525E534341}"/>
          </ac:spMkLst>
        </pc:spChg>
      </pc:sldChg>
      <pc:sldChg chg="addSp delSp modSp del mod">
        <pc:chgData name="Aastha Kumar" userId="f94225b3-263d-47de-91f3-c17c89a7eef3" providerId="ADAL" clId="{D4EC3736-8CC1-4AEB-87E8-E2E8C6E27210}" dt="2024-08-26T05:59:00.791" v="1917" actId="47"/>
        <pc:sldMkLst>
          <pc:docMk/>
          <pc:sldMk cId="4190404268" sldId="445"/>
        </pc:sldMkLst>
        <pc:spChg chg="add mod">
          <ac:chgData name="Aastha Kumar" userId="f94225b3-263d-47de-91f3-c17c89a7eef3" providerId="ADAL" clId="{D4EC3736-8CC1-4AEB-87E8-E2E8C6E27210}" dt="2024-08-10T08:49:50.430" v="541" actId="1076"/>
          <ac:spMkLst>
            <pc:docMk/>
            <pc:sldMk cId="4190404268" sldId="445"/>
            <ac:spMk id="2" creationId="{AC2AE901-4765-95F8-627E-EA91E10AE0CF}"/>
          </ac:spMkLst>
        </pc:spChg>
        <pc:spChg chg="add mod">
          <ac:chgData name="Aastha Kumar" userId="f94225b3-263d-47de-91f3-c17c89a7eef3" providerId="ADAL" clId="{D4EC3736-8CC1-4AEB-87E8-E2E8C6E27210}" dt="2024-08-25T16:09:24.878" v="1503" actId="1076"/>
          <ac:spMkLst>
            <pc:docMk/>
            <pc:sldMk cId="4190404268" sldId="445"/>
            <ac:spMk id="6" creationId="{CAA1B3FB-CEBF-C12A-67D9-EB6BA4149248}"/>
          </ac:spMkLst>
        </pc:spChg>
        <pc:picChg chg="del mod">
          <ac:chgData name="Aastha Kumar" userId="f94225b3-263d-47de-91f3-c17c89a7eef3" providerId="ADAL" clId="{D4EC3736-8CC1-4AEB-87E8-E2E8C6E27210}" dt="2024-08-10T08:49:19.332" v="528" actId="478"/>
          <ac:picMkLst>
            <pc:docMk/>
            <pc:sldMk cId="4190404268" sldId="445"/>
            <ac:picMk id="3" creationId="{783FB882-5761-0BFB-4DD0-4D8A0910E560}"/>
          </ac:picMkLst>
        </pc:picChg>
        <pc:picChg chg="mod">
          <ac:chgData name="Aastha Kumar" userId="f94225b3-263d-47de-91f3-c17c89a7eef3" providerId="ADAL" clId="{D4EC3736-8CC1-4AEB-87E8-E2E8C6E27210}" dt="2024-08-10T08:49:46.522" v="540" actId="1076"/>
          <ac:picMkLst>
            <pc:docMk/>
            <pc:sldMk cId="4190404268" sldId="445"/>
            <ac:picMk id="5" creationId="{51983C3E-4174-6260-D09E-72B9B87225DB}"/>
          </ac:picMkLst>
        </pc:picChg>
      </pc:sldChg>
      <pc:sldChg chg="modSp del">
        <pc:chgData name="Aastha Kumar" userId="f94225b3-263d-47de-91f3-c17c89a7eef3" providerId="ADAL" clId="{D4EC3736-8CC1-4AEB-87E8-E2E8C6E27210}" dt="2024-08-10T08:47:35.458" v="519" actId="47"/>
        <pc:sldMkLst>
          <pc:docMk/>
          <pc:sldMk cId="4066915218" sldId="446"/>
        </pc:sldMkLst>
        <pc:picChg chg="mod">
          <ac:chgData name="Aastha Kumar" userId="f94225b3-263d-47de-91f3-c17c89a7eef3" providerId="ADAL" clId="{D4EC3736-8CC1-4AEB-87E8-E2E8C6E27210}" dt="2024-08-10T06:52:14.011" v="158"/>
          <ac:picMkLst>
            <pc:docMk/>
            <pc:sldMk cId="4066915218" sldId="446"/>
            <ac:picMk id="11" creationId="{F43A1DFE-F429-AC31-6E0F-4A56C7CB4B8A}"/>
          </ac:picMkLst>
        </pc:picChg>
      </pc:sldChg>
      <pc:sldChg chg="modSp del">
        <pc:chgData name="Aastha Kumar" userId="f94225b3-263d-47de-91f3-c17c89a7eef3" providerId="ADAL" clId="{D4EC3736-8CC1-4AEB-87E8-E2E8C6E27210}" dt="2024-08-10T08:47:42.204" v="521" actId="47"/>
        <pc:sldMkLst>
          <pc:docMk/>
          <pc:sldMk cId="2859620646" sldId="447"/>
        </pc:sldMkLst>
        <pc:picChg chg="mod">
          <ac:chgData name="Aastha Kumar" userId="f94225b3-263d-47de-91f3-c17c89a7eef3" providerId="ADAL" clId="{D4EC3736-8CC1-4AEB-87E8-E2E8C6E27210}" dt="2024-08-10T06:52:14.011" v="158"/>
          <ac:picMkLst>
            <pc:docMk/>
            <pc:sldMk cId="2859620646" sldId="447"/>
            <ac:picMk id="4" creationId="{9E18644A-974E-4A11-5654-E126D86EAC7D}"/>
          </ac:picMkLst>
        </pc:picChg>
      </pc:sldChg>
      <pc:sldChg chg="modSp del">
        <pc:chgData name="Aastha Kumar" userId="f94225b3-263d-47de-91f3-c17c89a7eef3" providerId="ADAL" clId="{D4EC3736-8CC1-4AEB-87E8-E2E8C6E27210}" dt="2024-08-10T08:47:38.409" v="520" actId="47"/>
        <pc:sldMkLst>
          <pc:docMk/>
          <pc:sldMk cId="2345002934" sldId="448"/>
        </pc:sldMkLst>
        <pc:picChg chg="mod">
          <ac:chgData name="Aastha Kumar" userId="f94225b3-263d-47de-91f3-c17c89a7eef3" providerId="ADAL" clId="{D4EC3736-8CC1-4AEB-87E8-E2E8C6E27210}" dt="2024-08-10T06:52:14.011" v="158"/>
          <ac:picMkLst>
            <pc:docMk/>
            <pc:sldMk cId="2345002934" sldId="448"/>
            <ac:picMk id="5122" creationId="{00000000-0000-0000-0000-000000000000}"/>
          </ac:picMkLst>
        </pc:picChg>
      </pc:sldChg>
      <pc:sldChg chg="modSp add del">
        <pc:chgData name="Aastha Kumar" userId="f94225b3-263d-47de-91f3-c17c89a7eef3" providerId="ADAL" clId="{D4EC3736-8CC1-4AEB-87E8-E2E8C6E27210}" dt="2024-08-10T08:50:05.197" v="545" actId="47"/>
        <pc:sldMkLst>
          <pc:docMk/>
          <pc:sldMk cId="3638980079" sldId="449"/>
        </pc:sldMkLst>
        <pc:spChg chg="mod">
          <ac:chgData name="Aastha Kumar" userId="f94225b3-263d-47de-91f3-c17c89a7eef3" providerId="ADAL" clId="{D4EC3736-8CC1-4AEB-87E8-E2E8C6E27210}" dt="2024-08-10T06:52:14.011" v="158"/>
          <ac:spMkLst>
            <pc:docMk/>
            <pc:sldMk cId="3638980079" sldId="449"/>
            <ac:spMk id="10" creationId="{6F9B738F-88D4-2A09-7030-938249EC40B7}"/>
          </ac:spMkLst>
        </pc:spChg>
        <pc:spChg chg="mod">
          <ac:chgData name="Aastha Kumar" userId="f94225b3-263d-47de-91f3-c17c89a7eef3" providerId="ADAL" clId="{D4EC3736-8CC1-4AEB-87E8-E2E8C6E27210}" dt="2024-08-10T06:52:14.011" v="158"/>
          <ac:spMkLst>
            <pc:docMk/>
            <pc:sldMk cId="3638980079" sldId="449"/>
            <ac:spMk id="12" creationId="{38316B82-DA0D-DE39-BE3D-4F87657A8C63}"/>
          </ac:spMkLst>
        </pc:spChg>
        <pc:graphicFrameChg chg="mod">
          <ac:chgData name="Aastha Kumar" userId="f94225b3-263d-47de-91f3-c17c89a7eef3" providerId="ADAL" clId="{D4EC3736-8CC1-4AEB-87E8-E2E8C6E27210}" dt="2024-08-10T06:52:14.011" v="158"/>
          <ac:graphicFrameMkLst>
            <pc:docMk/>
            <pc:sldMk cId="3638980079" sldId="449"/>
            <ac:graphicFrameMk id="7" creationId="{17FFDF32-C9A3-9BC8-0BB0-0C5DD5F3C671}"/>
          </ac:graphicFrameMkLst>
        </pc:graphicFrameChg>
        <pc:graphicFrameChg chg="mod">
          <ac:chgData name="Aastha Kumar" userId="f94225b3-263d-47de-91f3-c17c89a7eef3" providerId="ADAL" clId="{D4EC3736-8CC1-4AEB-87E8-E2E8C6E27210}" dt="2024-08-10T06:52:14.011" v="158"/>
          <ac:graphicFrameMkLst>
            <pc:docMk/>
            <pc:sldMk cId="3638980079" sldId="449"/>
            <ac:graphicFrameMk id="11" creationId="{9BB2F7DA-D8B4-A055-9853-44EFA9845E47}"/>
          </ac:graphicFrameMkLst>
        </pc:graphicFrameChg>
        <pc:picChg chg="mod">
          <ac:chgData name="Aastha Kumar" userId="f94225b3-263d-47de-91f3-c17c89a7eef3" providerId="ADAL" clId="{D4EC3736-8CC1-4AEB-87E8-E2E8C6E27210}" dt="2024-08-10T06:52:14.011" v="158"/>
          <ac:picMkLst>
            <pc:docMk/>
            <pc:sldMk cId="3638980079" sldId="449"/>
            <ac:picMk id="5" creationId="{A362461C-00DF-2557-FF9A-CE597953C0DC}"/>
          </ac:picMkLst>
        </pc:picChg>
        <pc:picChg chg="mod">
          <ac:chgData name="Aastha Kumar" userId="f94225b3-263d-47de-91f3-c17c89a7eef3" providerId="ADAL" clId="{D4EC3736-8CC1-4AEB-87E8-E2E8C6E27210}" dt="2024-08-10T06:52:14.011" v="158"/>
          <ac:picMkLst>
            <pc:docMk/>
            <pc:sldMk cId="3638980079" sldId="449"/>
            <ac:picMk id="6" creationId="{EFE8419C-DF84-8E35-B1E8-9652342908EC}"/>
          </ac:picMkLst>
        </pc:picChg>
      </pc:sldChg>
      <pc:sldChg chg="modSp add del">
        <pc:chgData name="Aastha Kumar" userId="f94225b3-263d-47de-91f3-c17c89a7eef3" providerId="ADAL" clId="{D4EC3736-8CC1-4AEB-87E8-E2E8C6E27210}" dt="2024-08-24T09:36:53.477" v="1106" actId="47"/>
        <pc:sldMkLst>
          <pc:docMk/>
          <pc:sldMk cId="1518505829" sldId="450"/>
        </pc:sldMkLst>
        <pc:spChg chg="mod">
          <ac:chgData name="Aastha Kumar" userId="f94225b3-263d-47de-91f3-c17c89a7eef3" providerId="ADAL" clId="{D4EC3736-8CC1-4AEB-87E8-E2E8C6E27210}" dt="2024-08-10T06:52:14.011" v="158"/>
          <ac:spMkLst>
            <pc:docMk/>
            <pc:sldMk cId="1518505829" sldId="450"/>
            <ac:spMk id="6" creationId="{59A735C7-D089-3E55-F148-9E764A870656}"/>
          </ac:spMkLst>
        </pc:spChg>
        <pc:picChg chg="mod">
          <ac:chgData name="Aastha Kumar" userId="f94225b3-263d-47de-91f3-c17c89a7eef3" providerId="ADAL" clId="{D4EC3736-8CC1-4AEB-87E8-E2E8C6E27210}" dt="2024-08-10T06:52:14.011" v="158"/>
          <ac:picMkLst>
            <pc:docMk/>
            <pc:sldMk cId="1518505829" sldId="450"/>
            <ac:picMk id="5" creationId="{F2067C26-4A06-DC08-C622-2D37C5525A79}"/>
          </ac:picMkLst>
        </pc:picChg>
      </pc:sldChg>
      <pc:sldChg chg="modSp del">
        <pc:chgData name="Aastha Kumar" userId="f94225b3-263d-47de-91f3-c17c89a7eef3" providerId="ADAL" clId="{D4EC3736-8CC1-4AEB-87E8-E2E8C6E27210}" dt="2024-08-24T09:36:51.964" v="1105" actId="47"/>
        <pc:sldMkLst>
          <pc:docMk/>
          <pc:sldMk cId="1759446424" sldId="451"/>
        </pc:sldMkLst>
        <pc:picChg chg="mod">
          <ac:chgData name="Aastha Kumar" userId="f94225b3-263d-47de-91f3-c17c89a7eef3" providerId="ADAL" clId="{D4EC3736-8CC1-4AEB-87E8-E2E8C6E27210}" dt="2024-08-10T06:52:14.011" v="158"/>
          <ac:picMkLst>
            <pc:docMk/>
            <pc:sldMk cId="1759446424" sldId="451"/>
            <ac:picMk id="5" creationId="{EFB65779-3B3E-B5FC-66A6-B3B427B1F524}"/>
          </ac:picMkLst>
        </pc:picChg>
      </pc:sldChg>
      <pc:sldChg chg="modSp del modNotes">
        <pc:chgData name="Aastha Kumar" userId="f94225b3-263d-47de-91f3-c17c89a7eef3" providerId="ADAL" clId="{D4EC3736-8CC1-4AEB-87E8-E2E8C6E27210}" dt="2024-08-10T08:46:50.070" v="518" actId="47"/>
        <pc:sldMkLst>
          <pc:docMk/>
          <pc:sldMk cId="4002172453" sldId="452"/>
        </pc:sldMkLst>
        <pc:spChg chg="mod">
          <ac:chgData name="Aastha Kumar" userId="f94225b3-263d-47de-91f3-c17c89a7eef3" providerId="ADAL" clId="{D4EC3736-8CC1-4AEB-87E8-E2E8C6E27210}" dt="2024-08-10T06:52:14.011" v="158"/>
          <ac:spMkLst>
            <pc:docMk/>
            <pc:sldMk cId="4002172453" sldId="452"/>
            <ac:spMk id="8" creationId="{3E3A7592-2BC9-04F8-1678-CAD5C1779917}"/>
          </ac:spMkLst>
        </pc:spChg>
        <pc:picChg chg="mod">
          <ac:chgData name="Aastha Kumar" userId="f94225b3-263d-47de-91f3-c17c89a7eef3" providerId="ADAL" clId="{D4EC3736-8CC1-4AEB-87E8-E2E8C6E27210}" dt="2024-08-10T06:52:14.011" v="158"/>
          <ac:picMkLst>
            <pc:docMk/>
            <pc:sldMk cId="4002172453" sldId="452"/>
            <ac:picMk id="5" creationId="{03E7D0B8-461B-B499-88DE-2DF9969CEA7F}"/>
          </ac:picMkLst>
        </pc:picChg>
      </pc:sldChg>
      <pc:sldChg chg="modSp del modNotes">
        <pc:chgData name="Aastha Kumar" userId="f94225b3-263d-47de-91f3-c17c89a7eef3" providerId="ADAL" clId="{D4EC3736-8CC1-4AEB-87E8-E2E8C6E27210}" dt="2024-08-10T08:49:57.521" v="543" actId="47"/>
        <pc:sldMkLst>
          <pc:docMk/>
          <pc:sldMk cId="2745235642" sldId="453"/>
        </pc:sldMkLst>
        <pc:spChg chg="mod">
          <ac:chgData name="Aastha Kumar" userId="f94225b3-263d-47de-91f3-c17c89a7eef3" providerId="ADAL" clId="{D4EC3736-8CC1-4AEB-87E8-E2E8C6E27210}" dt="2024-08-10T06:52:14.011" v="158"/>
          <ac:spMkLst>
            <pc:docMk/>
            <pc:sldMk cId="2745235642" sldId="453"/>
            <ac:spMk id="8" creationId="{DF64CDA0-4138-5DEA-D230-440E09FDA55B}"/>
          </ac:spMkLst>
        </pc:spChg>
        <pc:spChg chg="mod">
          <ac:chgData name="Aastha Kumar" userId="f94225b3-263d-47de-91f3-c17c89a7eef3" providerId="ADAL" clId="{D4EC3736-8CC1-4AEB-87E8-E2E8C6E27210}" dt="2024-08-10T06:52:14.011" v="158"/>
          <ac:spMkLst>
            <pc:docMk/>
            <pc:sldMk cId="2745235642" sldId="453"/>
            <ac:spMk id="12" creationId="{C359C10B-741D-AAD4-EA4C-DA6E4FF5A0A6}"/>
          </ac:spMkLst>
        </pc:spChg>
        <pc:picChg chg="mod">
          <ac:chgData name="Aastha Kumar" userId="f94225b3-263d-47de-91f3-c17c89a7eef3" providerId="ADAL" clId="{D4EC3736-8CC1-4AEB-87E8-E2E8C6E27210}" dt="2024-08-10T06:52:14.011" v="158"/>
          <ac:picMkLst>
            <pc:docMk/>
            <pc:sldMk cId="2745235642" sldId="453"/>
            <ac:picMk id="5" creationId="{9BA400B9-4B7F-1BBC-0059-F9C4E95A2D8A}"/>
          </ac:picMkLst>
        </pc:picChg>
        <pc:picChg chg="mod">
          <ac:chgData name="Aastha Kumar" userId="f94225b3-263d-47de-91f3-c17c89a7eef3" providerId="ADAL" clId="{D4EC3736-8CC1-4AEB-87E8-E2E8C6E27210}" dt="2024-08-10T06:52:14.011" v="158"/>
          <ac:picMkLst>
            <pc:docMk/>
            <pc:sldMk cId="2745235642" sldId="453"/>
            <ac:picMk id="7" creationId="{2CDF6D19-C2C0-0B3D-1D29-3F9DE7F9C3EB}"/>
          </ac:picMkLst>
        </pc:picChg>
      </pc:sldChg>
      <pc:sldChg chg="modSp del">
        <pc:chgData name="Aastha Kumar" userId="f94225b3-263d-47de-91f3-c17c89a7eef3" providerId="ADAL" clId="{D4EC3736-8CC1-4AEB-87E8-E2E8C6E27210}" dt="2024-08-10T08:50:00.096" v="544" actId="47"/>
        <pc:sldMkLst>
          <pc:docMk/>
          <pc:sldMk cId="579838731" sldId="454"/>
        </pc:sldMkLst>
        <pc:picChg chg="mod">
          <ac:chgData name="Aastha Kumar" userId="f94225b3-263d-47de-91f3-c17c89a7eef3" providerId="ADAL" clId="{D4EC3736-8CC1-4AEB-87E8-E2E8C6E27210}" dt="2024-08-10T06:52:14.011" v="158"/>
          <ac:picMkLst>
            <pc:docMk/>
            <pc:sldMk cId="579838731" sldId="454"/>
            <ac:picMk id="5" creationId="{15E093CA-754E-0F48-F221-DDFA3BBD5E18}"/>
          </ac:picMkLst>
        </pc:picChg>
        <pc:picChg chg="mod">
          <ac:chgData name="Aastha Kumar" userId="f94225b3-263d-47de-91f3-c17c89a7eef3" providerId="ADAL" clId="{D4EC3736-8CC1-4AEB-87E8-E2E8C6E27210}" dt="2024-08-10T06:52:14.011" v="158"/>
          <ac:picMkLst>
            <pc:docMk/>
            <pc:sldMk cId="579838731" sldId="454"/>
            <ac:picMk id="7" creationId="{E28C0233-E21A-9694-1D80-2FDDF2E9103E}"/>
          </ac:picMkLst>
        </pc:picChg>
        <pc:picChg chg="mod">
          <ac:chgData name="Aastha Kumar" userId="f94225b3-263d-47de-91f3-c17c89a7eef3" providerId="ADAL" clId="{D4EC3736-8CC1-4AEB-87E8-E2E8C6E27210}" dt="2024-08-10T06:52:14.011" v="158"/>
          <ac:picMkLst>
            <pc:docMk/>
            <pc:sldMk cId="579838731" sldId="454"/>
            <ac:picMk id="9" creationId="{2A661E96-25E5-193C-93EB-30A277BD7FB2}"/>
          </ac:picMkLst>
        </pc:picChg>
      </pc:sldChg>
      <pc:sldChg chg="modSp del">
        <pc:chgData name="Aastha Kumar" userId="f94225b3-263d-47de-91f3-c17c89a7eef3" providerId="ADAL" clId="{D4EC3736-8CC1-4AEB-87E8-E2E8C6E27210}" dt="2024-08-10T09:08:58.735" v="551" actId="47"/>
        <pc:sldMkLst>
          <pc:docMk/>
          <pc:sldMk cId="693421389" sldId="455"/>
        </pc:sldMkLst>
        <pc:spChg chg="mod">
          <ac:chgData name="Aastha Kumar" userId="f94225b3-263d-47de-91f3-c17c89a7eef3" providerId="ADAL" clId="{D4EC3736-8CC1-4AEB-87E8-E2E8C6E27210}" dt="2024-08-10T06:52:14.011" v="158"/>
          <ac:spMkLst>
            <pc:docMk/>
            <pc:sldMk cId="693421389" sldId="455"/>
            <ac:spMk id="3" creationId="{E23CB59F-3895-E222-9841-9FD4B6F0E2C0}"/>
          </ac:spMkLst>
        </pc:spChg>
        <pc:picChg chg="mod">
          <ac:chgData name="Aastha Kumar" userId="f94225b3-263d-47de-91f3-c17c89a7eef3" providerId="ADAL" clId="{D4EC3736-8CC1-4AEB-87E8-E2E8C6E27210}" dt="2024-08-10T06:52:14.011" v="158"/>
          <ac:picMkLst>
            <pc:docMk/>
            <pc:sldMk cId="693421389" sldId="455"/>
            <ac:picMk id="5" creationId="{A6F9C7B9-9651-3E33-A687-C7242DBB4D6E}"/>
          </ac:picMkLst>
        </pc:picChg>
        <pc:picChg chg="mod">
          <ac:chgData name="Aastha Kumar" userId="f94225b3-263d-47de-91f3-c17c89a7eef3" providerId="ADAL" clId="{D4EC3736-8CC1-4AEB-87E8-E2E8C6E27210}" dt="2024-08-10T06:52:14.011" v="158"/>
          <ac:picMkLst>
            <pc:docMk/>
            <pc:sldMk cId="693421389" sldId="455"/>
            <ac:picMk id="7" creationId="{D5994008-D1DB-193F-7377-D0E495E7C679}"/>
          </ac:picMkLst>
        </pc:picChg>
      </pc:sldChg>
      <pc:sldChg chg="modSp del mod">
        <pc:chgData name="Aastha Kumar" userId="f94225b3-263d-47de-91f3-c17c89a7eef3" providerId="ADAL" clId="{D4EC3736-8CC1-4AEB-87E8-E2E8C6E27210}" dt="2024-08-24T09:13:14.505" v="1044" actId="47"/>
        <pc:sldMkLst>
          <pc:docMk/>
          <pc:sldMk cId="4043355354" sldId="456"/>
        </pc:sldMkLst>
        <pc:spChg chg="mod">
          <ac:chgData name="Aastha Kumar" userId="f94225b3-263d-47de-91f3-c17c89a7eef3" providerId="ADAL" clId="{D4EC3736-8CC1-4AEB-87E8-E2E8C6E27210}" dt="2024-08-10T09:09:39.338" v="641" actId="20577"/>
          <ac:spMkLst>
            <pc:docMk/>
            <pc:sldMk cId="4043355354" sldId="456"/>
            <ac:spMk id="2" creationId="{80890C84-2D47-07A8-5DE2-D49F825E40E9}"/>
          </ac:spMkLst>
        </pc:spChg>
        <pc:spChg chg="mod">
          <ac:chgData name="Aastha Kumar" userId="f94225b3-263d-47de-91f3-c17c89a7eef3" providerId="ADAL" clId="{D4EC3736-8CC1-4AEB-87E8-E2E8C6E27210}" dt="2024-08-10T06:52:14.011" v="158"/>
          <ac:spMkLst>
            <pc:docMk/>
            <pc:sldMk cId="4043355354" sldId="456"/>
            <ac:spMk id="9" creationId="{B3C9CF43-C849-CA1E-3BF4-DBF7ABD063BE}"/>
          </ac:spMkLst>
        </pc:spChg>
        <pc:spChg chg="mod">
          <ac:chgData name="Aastha Kumar" userId="f94225b3-263d-47de-91f3-c17c89a7eef3" providerId="ADAL" clId="{D4EC3736-8CC1-4AEB-87E8-E2E8C6E27210}" dt="2024-08-10T06:52:14.011" v="158"/>
          <ac:spMkLst>
            <pc:docMk/>
            <pc:sldMk cId="4043355354" sldId="456"/>
            <ac:spMk id="10" creationId="{E387CB46-B9FC-A057-225E-7E6A063FC502}"/>
          </ac:spMkLst>
        </pc:spChg>
        <pc:picChg chg="mod">
          <ac:chgData name="Aastha Kumar" userId="f94225b3-263d-47de-91f3-c17c89a7eef3" providerId="ADAL" clId="{D4EC3736-8CC1-4AEB-87E8-E2E8C6E27210}" dt="2024-08-10T06:52:14.011" v="158"/>
          <ac:picMkLst>
            <pc:docMk/>
            <pc:sldMk cId="4043355354" sldId="456"/>
            <ac:picMk id="5" creationId="{47A449F1-EA9F-1547-8B56-FA6EC0AFA9BC}"/>
          </ac:picMkLst>
        </pc:picChg>
        <pc:picChg chg="mod">
          <ac:chgData name="Aastha Kumar" userId="f94225b3-263d-47de-91f3-c17c89a7eef3" providerId="ADAL" clId="{D4EC3736-8CC1-4AEB-87E8-E2E8C6E27210}" dt="2024-08-10T06:52:14.011" v="158"/>
          <ac:picMkLst>
            <pc:docMk/>
            <pc:sldMk cId="4043355354" sldId="456"/>
            <ac:picMk id="7" creationId="{AB55BC08-2F23-BEDB-871A-A63BAC309103}"/>
          </ac:picMkLst>
        </pc:picChg>
        <pc:cxnChg chg="mod">
          <ac:chgData name="Aastha Kumar" userId="f94225b3-263d-47de-91f3-c17c89a7eef3" providerId="ADAL" clId="{D4EC3736-8CC1-4AEB-87E8-E2E8C6E27210}" dt="2024-08-10T06:52:14.011" v="158"/>
          <ac:cxnSpMkLst>
            <pc:docMk/>
            <pc:sldMk cId="4043355354" sldId="456"/>
            <ac:cxnSpMk id="12" creationId="{17961C28-4F3B-A44E-4370-E5607AADC6E3}"/>
          </ac:cxnSpMkLst>
        </pc:cxnChg>
        <pc:cxnChg chg="mod">
          <ac:chgData name="Aastha Kumar" userId="f94225b3-263d-47de-91f3-c17c89a7eef3" providerId="ADAL" clId="{D4EC3736-8CC1-4AEB-87E8-E2E8C6E27210}" dt="2024-08-10T06:52:14.011" v="158"/>
          <ac:cxnSpMkLst>
            <pc:docMk/>
            <pc:sldMk cId="4043355354" sldId="456"/>
            <ac:cxnSpMk id="13" creationId="{C93C8075-B96B-2D1A-011F-4020B132A6E6}"/>
          </ac:cxnSpMkLst>
        </pc:cxnChg>
        <pc:cxnChg chg="mod">
          <ac:chgData name="Aastha Kumar" userId="f94225b3-263d-47de-91f3-c17c89a7eef3" providerId="ADAL" clId="{D4EC3736-8CC1-4AEB-87E8-E2E8C6E27210}" dt="2024-08-10T06:52:14.011" v="158"/>
          <ac:cxnSpMkLst>
            <pc:docMk/>
            <pc:sldMk cId="4043355354" sldId="456"/>
            <ac:cxnSpMk id="15" creationId="{B4753C78-1A97-A88D-DB59-653C51FFA1B3}"/>
          </ac:cxnSpMkLst>
        </pc:cxnChg>
      </pc:sldChg>
      <pc:sldChg chg="modSp add del">
        <pc:chgData name="Aastha Kumar" userId="f94225b3-263d-47de-91f3-c17c89a7eef3" providerId="ADAL" clId="{D4EC3736-8CC1-4AEB-87E8-E2E8C6E27210}" dt="2024-08-24T09:08:25.424" v="986" actId="47"/>
        <pc:sldMkLst>
          <pc:docMk/>
          <pc:sldMk cId="1315798367" sldId="457"/>
        </pc:sldMkLst>
        <pc:picChg chg="mod">
          <ac:chgData name="Aastha Kumar" userId="f94225b3-263d-47de-91f3-c17c89a7eef3" providerId="ADAL" clId="{D4EC3736-8CC1-4AEB-87E8-E2E8C6E27210}" dt="2024-08-10T06:52:14.011" v="158"/>
          <ac:picMkLst>
            <pc:docMk/>
            <pc:sldMk cId="1315798367" sldId="457"/>
            <ac:picMk id="7" creationId="{8EBDE180-8B11-8CA3-BCBD-8CBA0BC1A075}"/>
          </ac:picMkLst>
        </pc:picChg>
      </pc:sldChg>
      <pc:sldChg chg="add">
        <pc:chgData name="Aastha Kumar" userId="f94225b3-263d-47de-91f3-c17c89a7eef3" providerId="ADAL" clId="{D4EC3736-8CC1-4AEB-87E8-E2E8C6E27210}" dt="2024-08-24T09:23:26.967" v="1097"/>
        <pc:sldMkLst>
          <pc:docMk/>
          <pc:sldMk cId="1046120440" sldId="458"/>
        </pc:sldMkLst>
      </pc:sldChg>
      <pc:sldChg chg="addSp delSp modSp del mod">
        <pc:chgData name="Aastha Kumar" userId="f94225b3-263d-47de-91f3-c17c89a7eef3" providerId="ADAL" clId="{D4EC3736-8CC1-4AEB-87E8-E2E8C6E27210}" dt="2024-08-24T09:23:21.324" v="1096" actId="2696"/>
        <pc:sldMkLst>
          <pc:docMk/>
          <pc:sldMk cId="2099464175" sldId="458"/>
        </pc:sldMkLst>
        <pc:spChg chg="add del mod">
          <ac:chgData name="Aastha Kumar" userId="f94225b3-263d-47de-91f3-c17c89a7eef3" providerId="ADAL" clId="{D4EC3736-8CC1-4AEB-87E8-E2E8C6E27210}" dt="2024-08-24T09:10:36.647" v="1012" actId="478"/>
          <ac:spMkLst>
            <pc:docMk/>
            <pc:sldMk cId="2099464175" sldId="458"/>
            <ac:spMk id="2" creationId="{6962367E-CF80-06C2-BE13-792B7B5CDC37}"/>
          </ac:spMkLst>
        </pc:spChg>
        <pc:spChg chg="add del mod">
          <ac:chgData name="Aastha Kumar" userId="f94225b3-263d-47de-91f3-c17c89a7eef3" providerId="ADAL" clId="{D4EC3736-8CC1-4AEB-87E8-E2E8C6E27210}" dt="2024-08-24T09:10:38.221" v="1013" actId="478"/>
          <ac:spMkLst>
            <pc:docMk/>
            <pc:sldMk cId="2099464175" sldId="458"/>
            <ac:spMk id="6" creationId="{42F3B786-2A18-4291-5CF5-897B101F2407}"/>
          </ac:spMkLst>
        </pc:spChg>
        <pc:grpChg chg="mod">
          <ac:chgData name="Aastha Kumar" userId="f94225b3-263d-47de-91f3-c17c89a7eef3" providerId="ADAL" clId="{D4EC3736-8CC1-4AEB-87E8-E2E8C6E27210}" dt="2024-08-24T09:11:16.716" v="1028"/>
          <ac:grpSpMkLst>
            <pc:docMk/>
            <pc:sldMk cId="2099464175" sldId="458"/>
            <ac:grpSpMk id="11" creationId="{B8C11997-F917-419E-3125-6FC37AF51453}"/>
          </ac:grpSpMkLst>
        </pc:grpChg>
        <pc:grpChg chg="mod">
          <ac:chgData name="Aastha Kumar" userId="f94225b3-263d-47de-91f3-c17c89a7eef3" providerId="ADAL" clId="{D4EC3736-8CC1-4AEB-87E8-E2E8C6E27210}" dt="2024-08-24T09:11:21.401" v="1031"/>
          <ac:grpSpMkLst>
            <pc:docMk/>
            <pc:sldMk cId="2099464175" sldId="458"/>
            <ac:grpSpMk id="14" creationId="{04AAE564-EAF3-0A84-F8A2-D1947EC8DF7D}"/>
          </ac:grpSpMkLst>
        </pc:grpChg>
        <pc:grpChg chg="mod">
          <ac:chgData name="Aastha Kumar" userId="f94225b3-263d-47de-91f3-c17c89a7eef3" providerId="ADAL" clId="{D4EC3736-8CC1-4AEB-87E8-E2E8C6E27210}" dt="2024-08-24T09:11:26.744" v="1034"/>
          <ac:grpSpMkLst>
            <pc:docMk/>
            <pc:sldMk cId="2099464175" sldId="458"/>
            <ac:grpSpMk id="17" creationId="{B7BBA1DA-9BA2-ACA8-3F9A-ECD235944E59}"/>
          </ac:grpSpMkLst>
        </pc:grpChg>
        <pc:grpChg chg="mod">
          <ac:chgData name="Aastha Kumar" userId="f94225b3-263d-47de-91f3-c17c89a7eef3" providerId="ADAL" clId="{D4EC3736-8CC1-4AEB-87E8-E2E8C6E27210}" dt="2024-08-24T09:11:31.411" v="1037"/>
          <ac:grpSpMkLst>
            <pc:docMk/>
            <pc:sldMk cId="2099464175" sldId="458"/>
            <ac:grpSpMk id="20" creationId="{FE714794-6466-C911-53AF-C119F90CB0AD}"/>
          </ac:grpSpMkLst>
        </pc:grpChg>
        <pc:grpChg chg="mod">
          <ac:chgData name="Aastha Kumar" userId="f94225b3-263d-47de-91f3-c17c89a7eef3" providerId="ADAL" clId="{D4EC3736-8CC1-4AEB-87E8-E2E8C6E27210}" dt="2024-08-24T09:11:46.813" v="1042"/>
          <ac:grpSpMkLst>
            <pc:docMk/>
            <pc:sldMk cId="2099464175" sldId="458"/>
            <ac:grpSpMk id="25" creationId="{B5D70B89-3C03-396D-D59C-B36E8573D3F7}"/>
          </ac:grpSpMkLst>
        </pc:grpChg>
        <pc:picChg chg="add mod modCrop">
          <ac:chgData name="Aastha Kumar" userId="f94225b3-263d-47de-91f3-c17c89a7eef3" providerId="ADAL" clId="{D4EC3736-8CC1-4AEB-87E8-E2E8C6E27210}" dt="2024-08-24T09:10:59.182" v="1023" actId="1076"/>
          <ac:picMkLst>
            <pc:docMk/>
            <pc:sldMk cId="2099464175" sldId="458"/>
            <ac:picMk id="3" creationId="{3CCD563C-F8C6-9BD0-07E4-37D84045A205}"/>
          </ac:picMkLst>
        </pc:picChg>
        <pc:picChg chg="mod modCrop">
          <ac:chgData name="Aastha Kumar" userId="f94225b3-263d-47de-91f3-c17c89a7eef3" providerId="ADAL" clId="{D4EC3736-8CC1-4AEB-87E8-E2E8C6E27210}" dt="2024-08-24T09:10:54.468" v="1021" actId="14100"/>
          <ac:picMkLst>
            <pc:docMk/>
            <pc:sldMk cId="2099464175" sldId="458"/>
            <ac:picMk id="5" creationId="{51AF8FED-FCC5-5267-00D3-7059818AC787}"/>
          </ac:picMkLst>
        </pc:picChg>
        <pc:picChg chg="mod modCrop">
          <ac:chgData name="Aastha Kumar" userId="f94225b3-263d-47de-91f3-c17c89a7eef3" providerId="ADAL" clId="{D4EC3736-8CC1-4AEB-87E8-E2E8C6E27210}" dt="2024-08-24T09:11:06.317" v="1025" actId="1076"/>
          <ac:picMkLst>
            <pc:docMk/>
            <pc:sldMk cId="2099464175" sldId="458"/>
            <ac:picMk id="7" creationId="{4F55DA40-75BC-95AA-5380-82A44C482881}"/>
          </ac:picMkLst>
        </pc:picChg>
        <pc:picChg chg="mod">
          <ac:chgData name="Aastha Kumar" userId="f94225b3-263d-47de-91f3-c17c89a7eef3" providerId="ADAL" clId="{D4EC3736-8CC1-4AEB-87E8-E2E8C6E27210}" dt="2024-08-24T09:11:04.505" v="1024" actId="1076"/>
          <ac:picMkLst>
            <pc:docMk/>
            <pc:sldMk cId="2099464175" sldId="458"/>
            <ac:picMk id="9" creationId="{B9E7BA86-4CEB-A233-54E6-B720BE97FFD6}"/>
          </ac:picMkLst>
        </pc:picChg>
        <pc:inkChg chg="add mod">
          <ac:chgData name="Aastha Kumar" userId="f94225b3-263d-47de-91f3-c17c89a7eef3" providerId="ADAL" clId="{D4EC3736-8CC1-4AEB-87E8-E2E8C6E27210}" dt="2024-08-24T09:11:16.716" v="1028"/>
          <ac:inkMkLst>
            <pc:docMk/>
            <pc:sldMk cId="2099464175" sldId="458"/>
            <ac:inkMk id="8" creationId="{CF68EBD6-EAAF-434E-2B66-00B3378C37BF}"/>
          </ac:inkMkLst>
        </pc:inkChg>
        <pc:inkChg chg="add mod">
          <ac:chgData name="Aastha Kumar" userId="f94225b3-263d-47de-91f3-c17c89a7eef3" providerId="ADAL" clId="{D4EC3736-8CC1-4AEB-87E8-E2E8C6E27210}" dt="2024-08-24T09:11:16.716" v="1028"/>
          <ac:inkMkLst>
            <pc:docMk/>
            <pc:sldMk cId="2099464175" sldId="458"/>
            <ac:inkMk id="10" creationId="{FC328512-F9F0-8ACA-FD2F-7D5411618E86}"/>
          </ac:inkMkLst>
        </pc:inkChg>
        <pc:inkChg chg="add mod">
          <ac:chgData name="Aastha Kumar" userId="f94225b3-263d-47de-91f3-c17c89a7eef3" providerId="ADAL" clId="{D4EC3736-8CC1-4AEB-87E8-E2E8C6E27210}" dt="2024-08-24T09:11:21.401" v="1031"/>
          <ac:inkMkLst>
            <pc:docMk/>
            <pc:sldMk cId="2099464175" sldId="458"/>
            <ac:inkMk id="12" creationId="{9789DAE8-A29B-7098-A4CB-66DF4D05F132}"/>
          </ac:inkMkLst>
        </pc:inkChg>
        <pc:inkChg chg="add mod">
          <ac:chgData name="Aastha Kumar" userId="f94225b3-263d-47de-91f3-c17c89a7eef3" providerId="ADAL" clId="{D4EC3736-8CC1-4AEB-87E8-E2E8C6E27210}" dt="2024-08-24T09:11:21.401" v="1031"/>
          <ac:inkMkLst>
            <pc:docMk/>
            <pc:sldMk cId="2099464175" sldId="458"/>
            <ac:inkMk id="13" creationId="{FEB43F0D-0129-E971-5490-32A0B16D713F}"/>
          </ac:inkMkLst>
        </pc:inkChg>
        <pc:inkChg chg="add mod">
          <ac:chgData name="Aastha Kumar" userId="f94225b3-263d-47de-91f3-c17c89a7eef3" providerId="ADAL" clId="{D4EC3736-8CC1-4AEB-87E8-E2E8C6E27210}" dt="2024-08-24T09:11:26.744" v="1034"/>
          <ac:inkMkLst>
            <pc:docMk/>
            <pc:sldMk cId="2099464175" sldId="458"/>
            <ac:inkMk id="15" creationId="{CF5D2C7A-CC93-40F9-42E9-E2710CC8EC6B}"/>
          </ac:inkMkLst>
        </pc:inkChg>
        <pc:inkChg chg="add mod">
          <ac:chgData name="Aastha Kumar" userId="f94225b3-263d-47de-91f3-c17c89a7eef3" providerId="ADAL" clId="{D4EC3736-8CC1-4AEB-87E8-E2E8C6E27210}" dt="2024-08-24T09:11:26.744" v="1034"/>
          <ac:inkMkLst>
            <pc:docMk/>
            <pc:sldMk cId="2099464175" sldId="458"/>
            <ac:inkMk id="16" creationId="{B84A28E6-E7A2-75A7-43FA-EE7EBF5CD804}"/>
          </ac:inkMkLst>
        </pc:inkChg>
        <pc:inkChg chg="add mod">
          <ac:chgData name="Aastha Kumar" userId="f94225b3-263d-47de-91f3-c17c89a7eef3" providerId="ADAL" clId="{D4EC3736-8CC1-4AEB-87E8-E2E8C6E27210}" dt="2024-08-24T09:11:31.411" v="1037"/>
          <ac:inkMkLst>
            <pc:docMk/>
            <pc:sldMk cId="2099464175" sldId="458"/>
            <ac:inkMk id="18" creationId="{EE44E452-6F9E-5C56-7441-4664549877F4}"/>
          </ac:inkMkLst>
        </pc:inkChg>
        <pc:inkChg chg="add mod">
          <ac:chgData name="Aastha Kumar" userId="f94225b3-263d-47de-91f3-c17c89a7eef3" providerId="ADAL" clId="{D4EC3736-8CC1-4AEB-87E8-E2E8C6E27210}" dt="2024-08-24T09:11:31.411" v="1037"/>
          <ac:inkMkLst>
            <pc:docMk/>
            <pc:sldMk cId="2099464175" sldId="458"/>
            <ac:inkMk id="19" creationId="{B06682C9-694F-15C2-BE05-6678F7320248}"/>
          </ac:inkMkLst>
        </pc:inkChg>
        <pc:inkChg chg="add">
          <ac:chgData name="Aastha Kumar" userId="f94225b3-263d-47de-91f3-c17c89a7eef3" providerId="ADAL" clId="{D4EC3736-8CC1-4AEB-87E8-E2E8C6E27210}" dt="2024-08-24T09:11:36.143" v="1038" actId="9405"/>
          <ac:inkMkLst>
            <pc:docMk/>
            <pc:sldMk cId="2099464175" sldId="458"/>
            <ac:inkMk id="21" creationId="{F851F6F0-2D43-C7F7-5F5D-AD774B6A73F7}"/>
          </ac:inkMkLst>
        </pc:inkChg>
        <pc:inkChg chg="add mod">
          <ac:chgData name="Aastha Kumar" userId="f94225b3-263d-47de-91f3-c17c89a7eef3" providerId="ADAL" clId="{D4EC3736-8CC1-4AEB-87E8-E2E8C6E27210}" dt="2024-08-24T09:11:46.813" v="1042"/>
          <ac:inkMkLst>
            <pc:docMk/>
            <pc:sldMk cId="2099464175" sldId="458"/>
            <ac:inkMk id="22" creationId="{A542D810-8BBB-124F-8EF5-B7676A2A63D2}"/>
          </ac:inkMkLst>
        </pc:inkChg>
        <pc:inkChg chg="add mod">
          <ac:chgData name="Aastha Kumar" userId="f94225b3-263d-47de-91f3-c17c89a7eef3" providerId="ADAL" clId="{D4EC3736-8CC1-4AEB-87E8-E2E8C6E27210}" dt="2024-08-24T09:11:46.813" v="1042"/>
          <ac:inkMkLst>
            <pc:docMk/>
            <pc:sldMk cId="2099464175" sldId="458"/>
            <ac:inkMk id="23" creationId="{D1638447-8A91-A655-82CF-DC36B1E34623}"/>
          </ac:inkMkLst>
        </pc:inkChg>
        <pc:inkChg chg="add mod">
          <ac:chgData name="Aastha Kumar" userId="f94225b3-263d-47de-91f3-c17c89a7eef3" providerId="ADAL" clId="{D4EC3736-8CC1-4AEB-87E8-E2E8C6E27210}" dt="2024-08-24T09:11:46.813" v="1042"/>
          <ac:inkMkLst>
            <pc:docMk/>
            <pc:sldMk cId="2099464175" sldId="458"/>
            <ac:inkMk id="24" creationId="{F9114693-098B-A226-38CA-6B7B41AD797D}"/>
          </ac:inkMkLst>
        </pc:inkChg>
      </pc:sldChg>
      <pc:sldChg chg="delSp modSp del mod">
        <pc:chgData name="Aastha Kumar" userId="f94225b3-263d-47de-91f3-c17c89a7eef3" providerId="ADAL" clId="{D4EC3736-8CC1-4AEB-87E8-E2E8C6E27210}" dt="2024-08-24T09:11:48.814" v="1043" actId="47"/>
        <pc:sldMkLst>
          <pc:docMk/>
          <pc:sldMk cId="1958547740" sldId="460"/>
        </pc:sldMkLst>
        <pc:picChg chg="del mod">
          <ac:chgData name="Aastha Kumar" userId="f94225b3-263d-47de-91f3-c17c89a7eef3" providerId="ADAL" clId="{D4EC3736-8CC1-4AEB-87E8-E2E8C6E27210}" dt="2024-08-24T09:09:12.361" v="987" actId="21"/>
          <ac:picMkLst>
            <pc:docMk/>
            <pc:sldMk cId="1958547740" sldId="460"/>
            <ac:picMk id="3" creationId="{3CCD563C-F8C6-9BD0-07E4-37D84045A205}"/>
          </ac:picMkLst>
        </pc:picChg>
        <pc:picChg chg="mod">
          <ac:chgData name="Aastha Kumar" userId="f94225b3-263d-47de-91f3-c17c89a7eef3" providerId="ADAL" clId="{D4EC3736-8CC1-4AEB-87E8-E2E8C6E27210}" dt="2024-08-10T06:52:14.011" v="158"/>
          <ac:picMkLst>
            <pc:docMk/>
            <pc:sldMk cId="1958547740" sldId="460"/>
            <ac:picMk id="7" creationId="{B4908A73-CA52-8A0E-81F8-97702A05607D}"/>
          </ac:picMkLst>
        </pc:picChg>
        <pc:picChg chg="mod">
          <ac:chgData name="Aastha Kumar" userId="f94225b3-263d-47de-91f3-c17c89a7eef3" providerId="ADAL" clId="{D4EC3736-8CC1-4AEB-87E8-E2E8C6E27210}" dt="2024-08-10T06:52:14.011" v="158"/>
          <ac:picMkLst>
            <pc:docMk/>
            <pc:sldMk cId="1958547740" sldId="460"/>
            <ac:picMk id="9" creationId="{4147E249-D60E-368A-979E-FAA03F54EBDD}"/>
          </ac:picMkLst>
        </pc:picChg>
      </pc:sldChg>
      <pc:sldChg chg="addSp delSp modSp del mod">
        <pc:chgData name="Aastha Kumar" userId="f94225b3-263d-47de-91f3-c17c89a7eef3" providerId="ADAL" clId="{D4EC3736-8CC1-4AEB-87E8-E2E8C6E27210}" dt="2024-08-24T09:23:21.324" v="1096" actId="2696"/>
        <pc:sldMkLst>
          <pc:docMk/>
          <pc:sldMk cId="2876858741" sldId="461"/>
        </pc:sldMkLst>
        <pc:grpChg chg="add del mod">
          <ac:chgData name="Aastha Kumar" userId="f94225b3-263d-47de-91f3-c17c89a7eef3" providerId="ADAL" clId="{D4EC3736-8CC1-4AEB-87E8-E2E8C6E27210}" dt="2024-08-24T09:17:43.390" v="1065" actId="478"/>
          <ac:grpSpMkLst>
            <pc:docMk/>
            <pc:sldMk cId="2876858741" sldId="461"/>
            <ac:grpSpMk id="6" creationId="{6F273046-1B5E-AA2B-1AC4-D745671590F3}"/>
          </ac:grpSpMkLst>
        </pc:grpChg>
        <pc:picChg chg="add mod">
          <ac:chgData name="Aastha Kumar" userId="f94225b3-263d-47de-91f3-c17c89a7eef3" providerId="ADAL" clId="{D4EC3736-8CC1-4AEB-87E8-E2E8C6E27210}" dt="2024-08-24T09:17:45.892" v="1066" actId="1076"/>
          <ac:picMkLst>
            <pc:docMk/>
            <pc:sldMk cId="2876858741" sldId="461"/>
            <ac:picMk id="2" creationId="{2707FD31-0935-E874-1F1F-4FB9A4313BED}"/>
          </ac:picMkLst>
        </pc:picChg>
        <pc:picChg chg="add mod modCrop">
          <ac:chgData name="Aastha Kumar" userId="f94225b3-263d-47de-91f3-c17c89a7eef3" providerId="ADAL" clId="{D4EC3736-8CC1-4AEB-87E8-E2E8C6E27210}" dt="2024-08-24T09:17:19.162" v="1060" actId="1076"/>
          <ac:picMkLst>
            <pc:docMk/>
            <pc:sldMk cId="2876858741" sldId="461"/>
            <ac:picMk id="3" creationId="{BA6DA527-B87A-63E7-66D9-9071B8F6FDB3}"/>
          </ac:picMkLst>
        </pc:picChg>
        <pc:picChg chg="mod modCrop">
          <ac:chgData name="Aastha Kumar" userId="f94225b3-263d-47de-91f3-c17c89a7eef3" providerId="ADAL" clId="{D4EC3736-8CC1-4AEB-87E8-E2E8C6E27210}" dt="2024-08-24T09:17:06.846" v="1056" actId="1076"/>
          <ac:picMkLst>
            <pc:docMk/>
            <pc:sldMk cId="2876858741" sldId="461"/>
            <ac:picMk id="4" creationId="{3832DB8C-25D9-7B96-0170-355862022A3D}"/>
          </ac:picMkLst>
        </pc:picChg>
        <pc:picChg chg="add mod">
          <ac:chgData name="Aastha Kumar" userId="f94225b3-263d-47de-91f3-c17c89a7eef3" providerId="ADAL" clId="{D4EC3736-8CC1-4AEB-87E8-E2E8C6E27210}" dt="2024-08-24T09:17:41.398" v="1064" actId="1076"/>
          <ac:picMkLst>
            <pc:docMk/>
            <pc:sldMk cId="2876858741" sldId="461"/>
            <ac:picMk id="5" creationId="{0AA96A0C-1FA7-915F-AE15-78FDF2895ED5}"/>
          </ac:picMkLst>
        </pc:picChg>
        <pc:picChg chg="del mod">
          <ac:chgData name="Aastha Kumar" userId="f94225b3-263d-47de-91f3-c17c89a7eef3" providerId="ADAL" clId="{D4EC3736-8CC1-4AEB-87E8-E2E8C6E27210}" dt="2024-08-24T09:17:22.217" v="1061" actId="478"/>
          <ac:picMkLst>
            <pc:docMk/>
            <pc:sldMk cId="2876858741" sldId="461"/>
            <ac:picMk id="7" creationId="{A7B04CC8-176B-6799-4DC8-ECE6543245E6}"/>
          </ac:picMkLst>
        </pc:picChg>
        <pc:picChg chg="del mod">
          <ac:chgData name="Aastha Kumar" userId="f94225b3-263d-47de-91f3-c17c89a7eef3" providerId="ADAL" clId="{D4EC3736-8CC1-4AEB-87E8-E2E8C6E27210}" dt="2024-08-24T09:17:23.448" v="1062" actId="478"/>
          <ac:picMkLst>
            <pc:docMk/>
            <pc:sldMk cId="2876858741" sldId="461"/>
            <ac:picMk id="9" creationId="{181F4FC0-191F-45DE-7D74-D54746C6025C}"/>
          </ac:picMkLst>
        </pc:picChg>
        <pc:inkChg chg="mod">
          <ac:chgData name="Aastha Kumar" userId="f94225b3-263d-47de-91f3-c17c89a7eef3" providerId="ADAL" clId="{D4EC3736-8CC1-4AEB-87E8-E2E8C6E27210}" dt="2024-08-24T09:17:37.283" v="1063"/>
          <ac:inkMkLst>
            <pc:docMk/>
            <pc:sldMk cId="2876858741" sldId="461"/>
            <ac:inkMk id="8" creationId="{DADFE845-23FA-6CBC-7F02-980FB189BBBC}"/>
          </ac:inkMkLst>
        </pc:inkChg>
        <pc:inkChg chg="mod">
          <ac:chgData name="Aastha Kumar" userId="f94225b3-263d-47de-91f3-c17c89a7eef3" providerId="ADAL" clId="{D4EC3736-8CC1-4AEB-87E8-E2E8C6E27210}" dt="2024-08-24T09:17:37.283" v="1063"/>
          <ac:inkMkLst>
            <pc:docMk/>
            <pc:sldMk cId="2876858741" sldId="461"/>
            <ac:inkMk id="10" creationId="{76E36C4C-21D2-9BAA-6460-84A8144C2584}"/>
          </ac:inkMkLst>
        </pc:inkChg>
      </pc:sldChg>
      <pc:sldChg chg="add">
        <pc:chgData name="Aastha Kumar" userId="f94225b3-263d-47de-91f3-c17c89a7eef3" providerId="ADAL" clId="{D4EC3736-8CC1-4AEB-87E8-E2E8C6E27210}" dt="2024-08-24T09:23:26.967" v="1097"/>
        <pc:sldMkLst>
          <pc:docMk/>
          <pc:sldMk cId="3749050273" sldId="461"/>
        </pc:sldMkLst>
      </pc:sldChg>
      <pc:sldChg chg="delSp modSp del mod">
        <pc:chgData name="Aastha Kumar" userId="f94225b3-263d-47de-91f3-c17c89a7eef3" providerId="ADAL" clId="{D4EC3736-8CC1-4AEB-87E8-E2E8C6E27210}" dt="2024-08-24T09:16:41.661" v="1051" actId="47"/>
        <pc:sldMkLst>
          <pc:docMk/>
          <pc:sldMk cId="4129714197" sldId="462"/>
        </pc:sldMkLst>
        <pc:picChg chg="del mod">
          <ac:chgData name="Aastha Kumar" userId="f94225b3-263d-47de-91f3-c17c89a7eef3" providerId="ADAL" clId="{D4EC3736-8CC1-4AEB-87E8-E2E8C6E27210}" dt="2024-08-24T09:14:55.374" v="1045" actId="21"/>
          <ac:picMkLst>
            <pc:docMk/>
            <pc:sldMk cId="4129714197" sldId="462"/>
            <ac:picMk id="3" creationId="{BA6DA527-B87A-63E7-66D9-9071B8F6FDB3}"/>
          </ac:picMkLst>
        </pc:picChg>
        <pc:picChg chg="mod">
          <ac:chgData name="Aastha Kumar" userId="f94225b3-263d-47de-91f3-c17c89a7eef3" providerId="ADAL" clId="{D4EC3736-8CC1-4AEB-87E8-E2E8C6E27210}" dt="2024-08-10T06:52:14.011" v="158"/>
          <ac:picMkLst>
            <pc:docMk/>
            <pc:sldMk cId="4129714197" sldId="462"/>
            <ac:picMk id="7" creationId="{987C9104-28A5-D7BE-AFA8-3D6DCB55A395}"/>
          </ac:picMkLst>
        </pc:picChg>
        <pc:picChg chg="mod">
          <ac:chgData name="Aastha Kumar" userId="f94225b3-263d-47de-91f3-c17c89a7eef3" providerId="ADAL" clId="{D4EC3736-8CC1-4AEB-87E8-E2E8C6E27210}" dt="2024-08-10T06:52:14.011" v="158"/>
          <ac:picMkLst>
            <pc:docMk/>
            <pc:sldMk cId="4129714197" sldId="462"/>
            <ac:picMk id="9" creationId="{A440953D-6E17-19BC-E4F1-BD26A613C1C6}"/>
          </ac:picMkLst>
        </pc:picChg>
      </pc:sldChg>
      <pc:sldChg chg="modSp">
        <pc:chgData name="Aastha Kumar" userId="f94225b3-263d-47de-91f3-c17c89a7eef3" providerId="ADAL" clId="{D4EC3736-8CC1-4AEB-87E8-E2E8C6E27210}" dt="2024-08-10T06:52:14.011" v="158"/>
        <pc:sldMkLst>
          <pc:docMk/>
          <pc:sldMk cId="1062549050" sldId="463"/>
        </pc:sldMkLst>
        <pc:spChg chg="mod">
          <ac:chgData name="Aastha Kumar" userId="f94225b3-263d-47de-91f3-c17c89a7eef3" providerId="ADAL" clId="{D4EC3736-8CC1-4AEB-87E8-E2E8C6E27210}" dt="2024-08-10T06:52:14.011" v="158"/>
          <ac:spMkLst>
            <pc:docMk/>
            <pc:sldMk cId="1062549050" sldId="463"/>
            <ac:spMk id="2" creationId="{00000000-0000-0000-0000-000000000000}"/>
          </ac:spMkLst>
        </pc:spChg>
        <pc:spChg chg="mod">
          <ac:chgData name="Aastha Kumar" userId="f94225b3-263d-47de-91f3-c17c89a7eef3" providerId="ADAL" clId="{D4EC3736-8CC1-4AEB-87E8-E2E8C6E27210}" dt="2024-08-10T06:52:14.011" v="158"/>
          <ac:spMkLst>
            <pc:docMk/>
            <pc:sldMk cId="1062549050" sldId="463"/>
            <ac:spMk id="3" creationId="{00000000-0000-0000-0000-000000000000}"/>
          </ac:spMkLst>
        </pc:spChg>
      </pc:sldChg>
      <pc:sldChg chg="modSp del">
        <pc:chgData name="Aastha Kumar" userId="f94225b3-263d-47de-91f3-c17c89a7eef3" providerId="ADAL" clId="{D4EC3736-8CC1-4AEB-87E8-E2E8C6E27210}" dt="2024-08-24T09:19:00.449" v="1067" actId="47"/>
        <pc:sldMkLst>
          <pc:docMk/>
          <pc:sldMk cId="3954871205" sldId="464"/>
        </pc:sldMkLst>
        <pc:spChg chg="mod">
          <ac:chgData name="Aastha Kumar" userId="f94225b3-263d-47de-91f3-c17c89a7eef3" providerId="ADAL" clId="{D4EC3736-8CC1-4AEB-87E8-E2E8C6E27210}" dt="2024-08-10T06:52:14.011" v="158"/>
          <ac:spMkLst>
            <pc:docMk/>
            <pc:sldMk cId="3954871205" sldId="464"/>
            <ac:spMk id="3" creationId="{00000000-0000-0000-0000-000000000000}"/>
          </ac:spMkLst>
        </pc:spChg>
        <pc:picChg chg="mod">
          <ac:chgData name="Aastha Kumar" userId="f94225b3-263d-47de-91f3-c17c89a7eef3" providerId="ADAL" clId="{D4EC3736-8CC1-4AEB-87E8-E2E8C6E27210}" dt="2024-08-10T06:52:14.011" v="158"/>
          <ac:picMkLst>
            <pc:docMk/>
            <pc:sldMk cId="3954871205" sldId="464"/>
            <ac:picMk id="17410" creationId="{00000000-0000-0000-0000-000000000000}"/>
          </ac:picMkLst>
        </pc:picChg>
      </pc:sldChg>
      <pc:sldChg chg="modSp del">
        <pc:chgData name="Aastha Kumar" userId="f94225b3-263d-47de-91f3-c17c89a7eef3" providerId="ADAL" clId="{D4EC3736-8CC1-4AEB-87E8-E2E8C6E27210}" dt="2024-08-24T09:19:00.824" v="1068" actId="47"/>
        <pc:sldMkLst>
          <pc:docMk/>
          <pc:sldMk cId="2735902486" sldId="465"/>
        </pc:sldMkLst>
        <pc:picChg chg="mod">
          <ac:chgData name="Aastha Kumar" userId="f94225b3-263d-47de-91f3-c17c89a7eef3" providerId="ADAL" clId="{D4EC3736-8CC1-4AEB-87E8-E2E8C6E27210}" dt="2024-08-10T06:52:14.011" v="158"/>
          <ac:picMkLst>
            <pc:docMk/>
            <pc:sldMk cId="2735902486" sldId="465"/>
            <ac:picMk id="1040" creationId="{00000000-0000-0000-0000-000000000000}"/>
          </ac:picMkLst>
        </pc:picChg>
      </pc:sldChg>
      <pc:sldChg chg="modSp mod">
        <pc:chgData name="Aastha Kumar" userId="f94225b3-263d-47de-91f3-c17c89a7eef3" providerId="ADAL" clId="{D4EC3736-8CC1-4AEB-87E8-E2E8C6E27210}" dt="2024-08-24T09:21:31.504" v="1072" actId="1076"/>
        <pc:sldMkLst>
          <pc:docMk/>
          <pc:sldMk cId="1155234214" sldId="466"/>
        </pc:sldMkLst>
        <pc:spChg chg="mod">
          <ac:chgData name="Aastha Kumar" userId="f94225b3-263d-47de-91f3-c17c89a7eef3" providerId="ADAL" clId="{D4EC3736-8CC1-4AEB-87E8-E2E8C6E27210}" dt="2024-08-24T09:21:28.950" v="1071" actId="1076"/>
          <ac:spMkLst>
            <pc:docMk/>
            <pc:sldMk cId="1155234214" sldId="466"/>
            <ac:spMk id="2" creationId="{00000000-0000-0000-0000-000000000000}"/>
          </ac:spMkLst>
        </pc:spChg>
        <pc:picChg chg="mod">
          <ac:chgData name="Aastha Kumar" userId="f94225b3-263d-47de-91f3-c17c89a7eef3" providerId="ADAL" clId="{D4EC3736-8CC1-4AEB-87E8-E2E8C6E27210}" dt="2024-08-24T09:21:31.504" v="1072" actId="1076"/>
          <ac:picMkLst>
            <pc:docMk/>
            <pc:sldMk cId="1155234214" sldId="466"/>
            <ac:picMk id="19458" creationId="{00000000-0000-0000-0000-000000000000}"/>
          </ac:picMkLst>
        </pc:picChg>
      </pc:sldChg>
      <pc:sldChg chg="modSp">
        <pc:chgData name="Aastha Kumar" userId="f94225b3-263d-47de-91f3-c17c89a7eef3" providerId="ADAL" clId="{D4EC3736-8CC1-4AEB-87E8-E2E8C6E27210}" dt="2024-08-24T09:21:38.033" v="1073" actId="1076"/>
        <pc:sldMkLst>
          <pc:docMk/>
          <pc:sldMk cId="723854559" sldId="467"/>
        </pc:sldMkLst>
        <pc:picChg chg="mod">
          <ac:chgData name="Aastha Kumar" userId="f94225b3-263d-47de-91f3-c17c89a7eef3" providerId="ADAL" clId="{D4EC3736-8CC1-4AEB-87E8-E2E8C6E27210}" dt="2024-08-24T09:21:38.033" v="1073" actId="1076"/>
          <ac:picMkLst>
            <pc:docMk/>
            <pc:sldMk cId="723854559" sldId="467"/>
            <ac:picMk id="20482" creationId="{00000000-0000-0000-0000-000000000000}"/>
          </ac:picMkLst>
        </pc:picChg>
      </pc:sldChg>
      <pc:sldChg chg="addSp modSp">
        <pc:chgData name="Aastha Kumar" userId="f94225b3-263d-47de-91f3-c17c89a7eef3" providerId="ADAL" clId="{D4EC3736-8CC1-4AEB-87E8-E2E8C6E27210}" dt="2024-08-24T09:22:39.865" v="1092" actId="1076"/>
        <pc:sldMkLst>
          <pc:docMk/>
          <pc:sldMk cId="1201501470" sldId="468"/>
        </pc:sldMkLst>
        <pc:picChg chg="add mod">
          <ac:chgData name="Aastha Kumar" userId="f94225b3-263d-47de-91f3-c17c89a7eef3" providerId="ADAL" clId="{D4EC3736-8CC1-4AEB-87E8-E2E8C6E27210}" dt="2024-08-24T09:22:37.540" v="1091" actId="1076"/>
          <ac:picMkLst>
            <pc:docMk/>
            <pc:sldMk cId="1201501470" sldId="468"/>
            <ac:picMk id="2" creationId="{4D1612B3-BE1B-AA95-F473-1D50321368CF}"/>
          </ac:picMkLst>
        </pc:picChg>
        <pc:picChg chg="add mod">
          <ac:chgData name="Aastha Kumar" userId="f94225b3-263d-47de-91f3-c17c89a7eef3" providerId="ADAL" clId="{D4EC3736-8CC1-4AEB-87E8-E2E8C6E27210}" dt="2024-08-24T09:22:39.865" v="1092" actId="1076"/>
          <ac:picMkLst>
            <pc:docMk/>
            <pc:sldMk cId="1201501470" sldId="468"/>
            <ac:picMk id="8194" creationId="{00000000-0000-0000-0000-000000000000}"/>
          </ac:picMkLst>
        </pc:picChg>
        <pc:picChg chg="mod">
          <ac:chgData name="Aastha Kumar" userId="f94225b3-263d-47de-91f3-c17c89a7eef3" providerId="ADAL" clId="{D4EC3736-8CC1-4AEB-87E8-E2E8C6E27210}" dt="2024-08-24T09:22:34.662" v="1090" actId="732"/>
          <ac:picMkLst>
            <pc:docMk/>
            <pc:sldMk cId="1201501470" sldId="468"/>
            <ac:picMk id="21506" creationId="{00000000-0000-0000-0000-000000000000}"/>
          </ac:picMkLst>
        </pc:picChg>
      </pc:sldChg>
      <pc:sldChg chg="delSp modSp del">
        <pc:chgData name="Aastha Kumar" userId="f94225b3-263d-47de-91f3-c17c89a7eef3" providerId="ADAL" clId="{D4EC3736-8CC1-4AEB-87E8-E2E8C6E27210}" dt="2024-08-24T09:22:44.548" v="1093" actId="47"/>
        <pc:sldMkLst>
          <pc:docMk/>
          <pc:sldMk cId="3868490460" sldId="469"/>
        </pc:sldMkLst>
        <pc:picChg chg="del mod">
          <ac:chgData name="Aastha Kumar" userId="f94225b3-263d-47de-91f3-c17c89a7eef3" providerId="ADAL" clId="{D4EC3736-8CC1-4AEB-87E8-E2E8C6E27210}" dt="2024-08-24T09:21:48.841" v="1074" actId="21"/>
          <ac:picMkLst>
            <pc:docMk/>
            <pc:sldMk cId="3868490460" sldId="469"/>
            <ac:picMk id="8194" creationId="{00000000-0000-0000-0000-000000000000}"/>
          </ac:picMkLst>
        </pc:picChg>
        <pc:picChg chg="mod">
          <ac:chgData name="Aastha Kumar" userId="f94225b3-263d-47de-91f3-c17c89a7eef3" providerId="ADAL" clId="{D4EC3736-8CC1-4AEB-87E8-E2E8C6E27210}" dt="2024-08-10T06:52:14.011" v="158"/>
          <ac:picMkLst>
            <pc:docMk/>
            <pc:sldMk cId="3868490460" sldId="469"/>
            <ac:picMk id="8195" creationId="{00000000-0000-0000-0000-000000000000}"/>
          </ac:picMkLst>
        </pc:picChg>
      </pc:sldChg>
      <pc:sldChg chg="modSp">
        <pc:chgData name="Aastha Kumar" userId="f94225b3-263d-47de-91f3-c17c89a7eef3" providerId="ADAL" clId="{D4EC3736-8CC1-4AEB-87E8-E2E8C6E27210}" dt="2024-08-10T06:52:14.011" v="158"/>
        <pc:sldMkLst>
          <pc:docMk/>
          <pc:sldMk cId="1132474729" sldId="470"/>
        </pc:sldMkLst>
        <pc:picChg chg="mod">
          <ac:chgData name="Aastha Kumar" userId="f94225b3-263d-47de-91f3-c17c89a7eef3" providerId="ADAL" clId="{D4EC3736-8CC1-4AEB-87E8-E2E8C6E27210}" dt="2024-08-10T06:52:14.011" v="158"/>
          <ac:picMkLst>
            <pc:docMk/>
            <pc:sldMk cId="1132474729" sldId="470"/>
            <ac:picMk id="1029" creationId="{00000000-0000-0000-0000-000000000000}"/>
          </ac:picMkLst>
        </pc:picChg>
      </pc:sldChg>
      <pc:sldChg chg="modSp">
        <pc:chgData name="Aastha Kumar" userId="f94225b3-263d-47de-91f3-c17c89a7eef3" providerId="ADAL" clId="{D4EC3736-8CC1-4AEB-87E8-E2E8C6E27210}" dt="2024-08-10T06:52:14.011" v="158"/>
        <pc:sldMkLst>
          <pc:docMk/>
          <pc:sldMk cId="1707003260" sldId="471"/>
        </pc:sldMkLst>
        <pc:picChg chg="mod">
          <ac:chgData name="Aastha Kumar" userId="f94225b3-263d-47de-91f3-c17c89a7eef3" providerId="ADAL" clId="{D4EC3736-8CC1-4AEB-87E8-E2E8C6E27210}" dt="2024-08-10T06:52:14.011" v="158"/>
          <ac:picMkLst>
            <pc:docMk/>
            <pc:sldMk cId="1707003260" sldId="471"/>
            <ac:picMk id="9219" creationId="{00000000-0000-0000-0000-000000000000}"/>
          </ac:picMkLst>
        </pc:picChg>
      </pc:sldChg>
      <pc:sldChg chg="modSp">
        <pc:chgData name="Aastha Kumar" userId="f94225b3-263d-47de-91f3-c17c89a7eef3" providerId="ADAL" clId="{D4EC3736-8CC1-4AEB-87E8-E2E8C6E27210}" dt="2024-08-10T06:52:14.011" v="158"/>
        <pc:sldMkLst>
          <pc:docMk/>
          <pc:sldMk cId="1649724506" sldId="472"/>
        </pc:sldMkLst>
        <pc:picChg chg="mod">
          <ac:chgData name="Aastha Kumar" userId="f94225b3-263d-47de-91f3-c17c89a7eef3" providerId="ADAL" clId="{D4EC3736-8CC1-4AEB-87E8-E2E8C6E27210}" dt="2024-08-10T06:52:14.011" v="158"/>
          <ac:picMkLst>
            <pc:docMk/>
            <pc:sldMk cId="1649724506" sldId="472"/>
            <ac:picMk id="10243" creationId="{00000000-0000-0000-0000-000000000000}"/>
          </ac:picMkLst>
        </pc:picChg>
      </pc:sldChg>
      <pc:sldChg chg="modSp">
        <pc:chgData name="Aastha Kumar" userId="f94225b3-263d-47de-91f3-c17c89a7eef3" providerId="ADAL" clId="{D4EC3736-8CC1-4AEB-87E8-E2E8C6E27210}" dt="2024-08-10T06:52:14.011" v="158"/>
        <pc:sldMkLst>
          <pc:docMk/>
          <pc:sldMk cId="3692859361" sldId="473"/>
        </pc:sldMkLst>
        <pc:picChg chg="mod">
          <ac:chgData name="Aastha Kumar" userId="f94225b3-263d-47de-91f3-c17c89a7eef3" providerId="ADAL" clId="{D4EC3736-8CC1-4AEB-87E8-E2E8C6E27210}" dt="2024-08-10T06:52:14.011" v="158"/>
          <ac:picMkLst>
            <pc:docMk/>
            <pc:sldMk cId="3692859361" sldId="473"/>
            <ac:picMk id="11267" creationId="{00000000-0000-0000-0000-000000000000}"/>
          </ac:picMkLst>
        </pc:picChg>
      </pc:sldChg>
      <pc:sldChg chg="modSp">
        <pc:chgData name="Aastha Kumar" userId="f94225b3-263d-47de-91f3-c17c89a7eef3" providerId="ADAL" clId="{D4EC3736-8CC1-4AEB-87E8-E2E8C6E27210}" dt="2024-08-10T06:52:14.011" v="158"/>
        <pc:sldMkLst>
          <pc:docMk/>
          <pc:sldMk cId="2275074731" sldId="474"/>
        </pc:sldMkLst>
        <pc:picChg chg="mod">
          <ac:chgData name="Aastha Kumar" userId="f94225b3-263d-47de-91f3-c17c89a7eef3" providerId="ADAL" clId="{D4EC3736-8CC1-4AEB-87E8-E2E8C6E27210}" dt="2024-08-10T06:52:14.011" v="158"/>
          <ac:picMkLst>
            <pc:docMk/>
            <pc:sldMk cId="2275074731" sldId="474"/>
            <ac:picMk id="12291" creationId="{00000000-0000-0000-0000-000000000000}"/>
          </ac:picMkLst>
        </pc:picChg>
      </pc:sldChg>
      <pc:sldChg chg="modSp del">
        <pc:chgData name="Aastha Kumar" userId="f94225b3-263d-47de-91f3-c17c89a7eef3" providerId="ADAL" clId="{D4EC3736-8CC1-4AEB-87E8-E2E8C6E27210}" dt="2024-08-24T09:20:15.333" v="1069" actId="47"/>
        <pc:sldMkLst>
          <pc:docMk/>
          <pc:sldMk cId="2801892509" sldId="475"/>
        </pc:sldMkLst>
        <pc:picChg chg="mod">
          <ac:chgData name="Aastha Kumar" userId="f94225b3-263d-47de-91f3-c17c89a7eef3" providerId="ADAL" clId="{D4EC3736-8CC1-4AEB-87E8-E2E8C6E27210}" dt="2024-08-10T06:52:14.011" v="158"/>
          <ac:picMkLst>
            <pc:docMk/>
            <pc:sldMk cId="2801892509" sldId="475"/>
            <ac:picMk id="16386" creationId="{00000000-0000-0000-0000-000000000000}"/>
          </ac:picMkLst>
        </pc:picChg>
      </pc:sldChg>
      <pc:sldChg chg="modSp del">
        <pc:chgData name="Aastha Kumar" userId="f94225b3-263d-47de-91f3-c17c89a7eef3" providerId="ADAL" clId="{D4EC3736-8CC1-4AEB-87E8-E2E8C6E27210}" dt="2024-08-24T09:20:17.905" v="1070" actId="47"/>
        <pc:sldMkLst>
          <pc:docMk/>
          <pc:sldMk cId="2532048877" sldId="476"/>
        </pc:sldMkLst>
        <pc:spChg chg="mod">
          <ac:chgData name="Aastha Kumar" userId="f94225b3-263d-47de-91f3-c17c89a7eef3" providerId="ADAL" clId="{D4EC3736-8CC1-4AEB-87E8-E2E8C6E27210}" dt="2024-08-10T06:52:14.011" v="158"/>
          <ac:spMkLst>
            <pc:docMk/>
            <pc:sldMk cId="2532048877" sldId="476"/>
            <ac:spMk id="2" creationId="{00000000-0000-0000-0000-000000000000}"/>
          </ac:spMkLst>
        </pc:spChg>
        <pc:spChg chg="mod">
          <ac:chgData name="Aastha Kumar" userId="f94225b3-263d-47de-91f3-c17c89a7eef3" providerId="ADAL" clId="{D4EC3736-8CC1-4AEB-87E8-E2E8C6E27210}" dt="2024-08-10T06:52:14.011" v="158"/>
          <ac:spMkLst>
            <pc:docMk/>
            <pc:sldMk cId="2532048877" sldId="476"/>
            <ac:spMk id="3" creationId="{00000000-0000-0000-0000-000000000000}"/>
          </ac:spMkLst>
        </pc:spChg>
        <pc:picChg chg="mod">
          <ac:chgData name="Aastha Kumar" userId="f94225b3-263d-47de-91f3-c17c89a7eef3" providerId="ADAL" clId="{D4EC3736-8CC1-4AEB-87E8-E2E8C6E27210}" dt="2024-08-10T06:52:14.011" v="158"/>
          <ac:picMkLst>
            <pc:docMk/>
            <pc:sldMk cId="2532048877" sldId="476"/>
            <ac:picMk id="17411" creationId="{00000000-0000-0000-0000-000000000000}"/>
          </ac:picMkLst>
        </pc:picChg>
      </pc:sldChg>
      <pc:sldChg chg="modSp del">
        <pc:chgData name="Aastha Kumar" userId="f94225b3-263d-47de-91f3-c17c89a7eef3" providerId="ADAL" clId="{D4EC3736-8CC1-4AEB-87E8-E2E8C6E27210}" dt="2024-08-24T09:37:24.559" v="1111" actId="47"/>
        <pc:sldMkLst>
          <pc:docMk/>
          <pc:sldMk cId="3163633202" sldId="477"/>
        </pc:sldMkLst>
        <pc:picChg chg="mod">
          <ac:chgData name="Aastha Kumar" userId="f94225b3-263d-47de-91f3-c17c89a7eef3" providerId="ADAL" clId="{D4EC3736-8CC1-4AEB-87E8-E2E8C6E27210}" dt="2024-08-10T06:52:14.011" v="158"/>
          <ac:picMkLst>
            <pc:docMk/>
            <pc:sldMk cId="3163633202" sldId="477"/>
            <ac:picMk id="5" creationId="{6C247A02-7B24-D837-861B-07116111598B}"/>
          </ac:picMkLst>
        </pc:picChg>
      </pc:sldChg>
      <pc:sldChg chg="modSp del">
        <pc:chgData name="Aastha Kumar" userId="f94225b3-263d-47de-91f3-c17c89a7eef3" providerId="ADAL" clId="{D4EC3736-8CC1-4AEB-87E8-E2E8C6E27210}" dt="2024-08-23T18:33:09.914" v="959" actId="47"/>
        <pc:sldMkLst>
          <pc:docMk/>
          <pc:sldMk cId="0" sldId="478"/>
        </pc:sldMkLst>
        <pc:spChg chg="mod">
          <ac:chgData name="Aastha Kumar" userId="f94225b3-263d-47de-91f3-c17c89a7eef3" providerId="ADAL" clId="{D4EC3736-8CC1-4AEB-87E8-E2E8C6E27210}" dt="2024-08-10T06:52:14.011" v="158"/>
          <ac:spMkLst>
            <pc:docMk/>
            <pc:sldMk cId="0" sldId="478"/>
            <ac:spMk id="2050" creationId="{282C6D13-623E-61A5-D4B3-DB2960CB7815}"/>
          </ac:spMkLst>
        </pc:spChg>
        <pc:spChg chg="mod">
          <ac:chgData name="Aastha Kumar" userId="f94225b3-263d-47de-91f3-c17c89a7eef3" providerId="ADAL" clId="{D4EC3736-8CC1-4AEB-87E8-E2E8C6E27210}" dt="2024-08-10T06:52:14.011" v="158"/>
          <ac:spMkLst>
            <pc:docMk/>
            <pc:sldMk cId="0" sldId="478"/>
            <ac:spMk id="2051" creationId="{5A380BEE-C759-C132-C07A-F723B8EC6C61}"/>
          </ac:spMkLst>
        </pc:spChg>
      </pc:sldChg>
      <pc:sldChg chg="del">
        <pc:chgData name="Aastha Kumar" userId="f94225b3-263d-47de-91f3-c17c89a7eef3" providerId="ADAL" clId="{D4EC3736-8CC1-4AEB-87E8-E2E8C6E27210}" dt="2024-08-23T18:33:11.490" v="960" actId="47"/>
        <pc:sldMkLst>
          <pc:docMk/>
          <pc:sldMk cId="0" sldId="479"/>
        </pc:sldMkLst>
      </pc:sldChg>
      <pc:sldChg chg="modSp del">
        <pc:chgData name="Aastha Kumar" userId="f94225b3-263d-47de-91f3-c17c89a7eef3" providerId="ADAL" clId="{D4EC3736-8CC1-4AEB-87E8-E2E8C6E27210}" dt="2024-08-23T18:33:13.061" v="961" actId="47"/>
        <pc:sldMkLst>
          <pc:docMk/>
          <pc:sldMk cId="0" sldId="480"/>
        </pc:sldMkLst>
        <pc:spChg chg="mod">
          <ac:chgData name="Aastha Kumar" userId="f94225b3-263d-47de-91f3-c17c89a7eef3" providerId="ADAL" clId="{D4EC3736-8CC1-4AEB-87E8-E2E8C6E27210}" dt="2024-08-10T06:52:14.011" v="158"/>
          <ac:spMkLst>
            <pc:docMk/>
            <pc:sldMk cId="0" sldId="480"/>
            <ac:spMk id="4100" creationId="{61E582F4-4343-2448-1A7B-D76F52BEAFBF}"/>
          </ac:spMkLst>
        </pc:spChg>
      </pc:sldChg>
      <pc:sldChg chg="del">
        <pc:chgData name="Aastha Kumar" userId="f94225b3-263d-47de-91f3-c17c89a7eef3" providerId="ADAL" clId="{D4EC3736-8CC1-4AEB-87E8-E2E8C6E27210}" dt="2024-08-23T18:33:14.045" v="962" actId="47"/>
        <pc:sldMkLst>
          <pc:docMk/>
          <pc:sldMk cId="0" sldId="481"/>
        </pc:sldMkLst>
      </pc:sldChg>
      <pc:sldChg chg="del">
        <pc:chgData name="Aastha Kumar" userId="f94225b3-263d-47de-91f3-c17c89a7eef3" providerId="ADAL" clId="{D4EC3736-8CC1-4AEB-87E8-E2E8C6E27210}" dt="2024-08-23T18:33:22.074" v="963" actId="47"/>
        <pc:sldMkLst>
          <pc:docMk/>
          <pc:sldMk cId="0" sldId="482"/>
        </pc:sldMkLst>
      </pc:sldChg>
      <pc:sldChg chg="del">
        <pc:chgData name="Aastha Kumar" userId="f94225b3-263d-47de-91f3-c17c89a7eef3" providerId="ADAL" clId="{D4EC3736-8CC1-4AEB-87E8-E2E8C6E27210}" dt="2024-08-23T18:33:24.411" v="964" actId="47"/>
        <pc:sldMkLst>
          <pc:docMk/>
          <pc:sldMk cId="0" sldId="483"/>
        </pc:sldMkLst>
      </pc:sldChg>
      <pc:sldChg chg="del">
        <pc:chgData name="Aastha Kumar" userId="f94225b3-263d-47de-91f3-c17c89a7eef3" providerId="ADAL" clId="{D4EC3736-8CC1-4AEB-87E8-E2E8C6E27210}" dt="2024-08-23T18:33:25.349" v="965" actId="47"/>
        <pc:sldMkLst>
          <pc:docMk/>
          <pc:sldMk cId="0" sldId="484"/>
        </pc:sldMkLst>
      </pc:sldChg>
      <pc:sldChg chg="del">
        <pc:chgData name="Aastha Kumar" userId="f94225b3-263d-47de-91f3-c17c89a7eef3" providerId="ADAL" clId="{D4EC3736-8CC1-4AEB-87E8-E2E8C6E27210}" dt="2024-08-23T18:33:27.471" v="966" actId="47"/>
        <pc:sldMkLst>
          <pc:docMk/>
          <pc:sldMk cId="0" sldId="485"/>
        </pc:sldMkLst>
      </pc:sldChg>
      <pc:sldChg chg="del">
        <pc:chgData name="Aastha Kumar" userId="f94225b3-263d-47de-91f3-c17c89a7eef3" providerId="ADAL" clId="{D4EC3736-8CC1-4AEB-87E8-E2E8C6E27210}" dt="2024-08-23T18:33:28.721" v="967" actId="47"/>
        <pc:sldMkLst>
          <pc:docMk/>
          <pc:sldMk cId="0" sldId="486"/>
        </pc:sldMkLst>
      </pc:sldChg>
      <pc:sldChg chg="del">
        <pc:chgData name="Aastha Kumar" userId="f94225b3-263d-47de-91f3-c17c89a7eef3" providerId="ADAL" clId="{D4EC3736-8CC1-4AEB-87E8-E2E8C6E27210}" dt="2024-08-23T18:33:29.553" v="968" actId="47"/>
        <pc:sldMkLst>
          <pc:docMk/>
          <pc:sldMk cId="0" sldId="487"/>
        </pc:sldMkLst>
      </pc:sldChg>
      <pc:sldChg chg="del">
        <pc:chgData name="Aastha Kumar" userId="f94225b3-263d-47de-91f3-c17c89a7eef3" providerId="ADAL" clId="{D4EC3736-8CC1-4AEB-87E8-E2E8C6E27210}" dt="2024-08-23T18:33:32.599" v="969" actId="47"/>
        <pc:sldMkLst>
          <pc:docMk/>
          <pc:sldMk cId="0" sldId="488"/>
        </pc:sldMkLst>
      </pc:sldChg>
      <pc:sldChg chg="del">
        <pc:chgData name="Aastha Kumar" userId="f94225b3-263d-47de-91f3-c17c89a7eef3" providerId="ADAL" clId="{D4EC3736-8CC1-4AEB-87E8-E2E8C6E27210}" dt="2024-08-23T18:33:33.631" v="970" actId="47"/>
        <pc:sldMkLst>
          <pc:docMk/>
          <pc:sldMk cId="0" sldId="489"/>
        </pc:sldMkLst>
      </pc:sldChg>
      <pc:sldChg chg="del">
        <pc:chgData name="Aastha Kumar" userId="f94225b3-263d-47de-91f3-c17c89a7eef3" providerId="ADAL" clId="{D4EC3736-8CC1-4AEB-87E8-E2E8C6E27210}" dt="2024-08-23T18:33:54.259" v="973" actId="47"/>
        <pc:sldMkLst>
          <pc:docMk/>
          <pc:sldMk cId="0" sldId="490"/>
        </pc:sldMkLst>
      </pc:sldChg>
      <pc:sldChg chg="modSp del">
        <pc:chgData name="Aastha Kumar" userId="f94225b3-263d-47de-91f3-c17c89a7eef3" providerId="ADAL" clId="{D4EC3736-8CC1-4AEB-87E8-E2E8C6E27210}" dt="2024-08-23T18:33:45.787" v="971" actId="47"/>
        <pc:sldMkLst>
          <pc:docMk/>
          <pc:sldMk cId="0" sldId="491"/>
        </pc:sldMkLst>
        <pc:picChg chg="mod">
          <ac:chgData name="Aastha Kumar" userId="f94225b3-263d-47de-91f3-c17c89a7eef3" providerId="ADAL" clId="{D4EC3736-8CC1-4AEB-87E8-E2E8C6E27210}" dt="2024-08-10T06:52:14.011" v="158"/>
          <ac:picMkLst>
            <pc:docMk/>
            <pc:sldMk cId="0" sldId="491"/>
            <ac:picMk id="1026" creationId="{D536A984-ECDB-79C6-FAD1-DDA411F349FE}"/>
          </ac:picMkLst>
        </pc:picChg>
        <pc:picChg chg="mod">
          <ac:chgData name="Aastha Kumar" userId="f94225b3-263d-47de-91f3-c17c89a7eef3" providerId="ADAL" clId="{D4EC3736-8CC1-4AEB-87E8-E2E8C6E27210}" dt="2024-08-10T06:52:14.011" v="158"/>
          <ac:picMkLst>
            <pc:docMk/>
            <pc:sldMk cId="0" sldId="491"/>
            <ac:picMk id="15364" creationId="{D27CD607-8A9A-0332-0925-F3A8DCFA6CB1}"/>
          </ac:picMkLst>
        </pc:picChg>
        <pc:picChg chg="mod">
          <ac:chgData name="Aastha Kumar" userId="f94225b3-263d-47de-91f3-c17c89a7eef3" providerId="ADAL" clId="{D4EC3736-8CC1-4AEB-87E8-E2E8C6E27210}" dt="2024-08-10T06:52:14.011" v="158"/>
          <ac:picMkLst>
            <pc:docMk/>
            <pc:sldMk cId="0" sldId="491"/>
            <ac:picMk id="15365" creationId="{543B0FEB-5DFB-16BA-7A18-9DE49BC3E04E}"/>
          </ac:picMkLst>
        </pc:picChg>
      </pc:sldChg>
      <pc:sldChg chg="del">
        <pc:chgData name="Aastha Kumar" userId="f94225b3-263d-47de-91f3-c17c89a7eef3" providerId="ADAL" clId="{D4EC3736-8CC1-4AEB-87E8-E2E8C6E27210}" dt="2024-08-23T18:33:48.150" v="972" actId="47"/>
        <pc:sldMkLst>
          <pc:docMk/>
          <pc:sldMk cId="0" sldId="492"/>
        </pc:sldMkLst>
      </pc:sldChg>
      <pc:sldChg chg="modSp del">
        <pc:chgData name="Aastha Kumar" userId="f94225b3-263d-47de-91f3-c17c89a7eef3" providerId="ADAL" clId="{D4EC3736-8CC1-4AEB-87E8-E2E8C6E27210}" dt="2024-08-10T07:29:06.428" v="507" actId="47"/>
        <pc:sldMkLst>
          <pc:docMk/>
          <pc:sldMk cId="0" sldId="493"/>
        </pc:sldMkLst>
        <pc:spChg chg="mod">
          <ac:chgData name="Aastha Kumar" userId="f94225b3-263d-47de-91f3-c17c89a7eef3" providerId="ADAL" clId="{D4EC3736-8CC1-4AEB-87E8-E2E8C6E27210}" dt="2024-08-10T06:52:14.011" v="158"/>
          <ac:spMkLst>
            <pc:docMk/>
            <pc:sldMk cId="0" sldId="493"/>
            <ac:spMk id="2" creationId="{00000000-0000-0000-0000-000000000000}"/>
          </ac:spMkLst>
        </pc:spChg>
        <pc:spChg chg="mod">
          <ac:chgData name="Aastha Kumar" userId="f94225b3-263d-47de-91f3-c17c89a7eef3" providerId="ADAL" clId="{D4EC3736-8CC1-4AEB-87E8-E2E8C6E27210}" dt="2024-08-10T06:52:14.011" v="158"/>
          <ac:spMkLst>
            <pc:docMk/>
            <pc:sldMk cId="0" sldId="493"/>
            <ac:spMk id="3" creationId="{00000000-0000-0000-0000-000000000000}"/>
          </ac:spMkLst>
        </pc:spChg>
        <pc:spChg chg="mod">
          <ac:chgData name="Aastha Kumar" userId="f94225b3-263d-47de-91f3-c17c89a7eef3" providerId="ADAL" clId="{D4EC3736-8CC1-4AEB-87E8-E2E8C6E27210}" dt="2024-08-10T06:52:14.011" v="158"/>
          <ac:spMkLst>
            <pc:docMk/>
            <pc:sldMk cId="0" sldId="493"/>
            <ac:spMk id="4" creationId="{00000000-0000-0000-0000-000000000000}"/>
          </ac:spMkLst>
        </pc:spChg>
      </pc:sldChg>
      <pc:sldChg chg="modSp del">
        <pc:chgData name="Aastha Kumar" userId="f94225b3-263d-47de-91f3-c17c89a7eef3" providerId="ADAL" clId="{D4EC3736-8CC1-4AEB-87E8-E2E8C6E27210}" dt="2024-08-10T07:29:01.044" v="506" actId="47"/>
        <pc:sldMkLst>
          <pc:docMk/>
          <pc:sldMk cId="1077697352" sldId="494"/>
        </pc:sldMkLst>
        <pc:picChg chg="mod">
          <ac:chgData name="Aastha Kumar" userId="f94225b3-263d-47de-91f3-c17c89a7eef3" providerId="ADAL" clId="{D4EC3736-8CC1-4AEB-87E8-E2E8C6E27210}" dt="2024-08-10T06:52:14.011" v="158"/>
          <ac:picMkLst>
            <pc:docMk/>
            <pc:sldMk cId="1077697352" sldId="494"/>
            <ac:picMk id="5" creationId="{29346889-9353-AFA2-0ED5-36C64F13027F}"/>
          </ac:picMkLst>
        </pc:picChg>
      </pc:sldChg>
      <pc:sldChg chg="modSp del">
        <pc:chgData name="Aastha Kumar" userId="f94225b3-263d-47de-91f3-c17c89a7eef3" providerId="ADAL" clId="{D4EC3736-8CC1-4AEB-87E8-E2E8C6E27210}" dt="2024-08-23T18:15:00.045" v="895" actId="47"/>
        <pc:sldMkLst>
          <pc:docMk/>
          <pc:sldMk cId="3398658288" sldId="495"/>
        </pc:sldMkLst>
        <pc:picChg chg="mod">
          <ac:chgData name="Aastha Kumar" userId="f94225b3-263d-47de-91f3-c17c89a7eef3" providerId="ADAL" clId="{D4EC3736-8CC1-4AEB-87E8-E2E8C6E27210}" dt="2024-08-10T06:52:14.011" v="158"/>
          <ac:picMkLst>
            <pc:docMk/>
            <pc:sldMk cId="3398658288" sldId="495"/>
            <ac:picMk id="12" creationId="{EF824A12-FD34-86A6-C83A-EE75F1C541C3}"/>
          </ac:picMkLst>
        </pc:picChg>
      </pc:sldChg>
      <pc:sldChg chg="addSp delSp modSp mod">
        <pc:chgData name="Aastha Kumar" userId="f94225b3-263d-47de-91f3-c17c89a7eef3" providerId="ADAL" clId="{D4EC3736-8CC1-4AEB-87E8-E2E8C6E27210}" dt="2024-08-26T05:43:35.932" v="1684"/>
        <pc:sldMkLst>
          <pc:docMk/>
          <pc:sldMk cId="0" sldId="496"/>
        </pc:sldMkLst>
        <pc:spChg chg="mod">
          <ac:chgData name="Aastha Kumar" userId="f94225b3-263d-47de-91f3-c17c89a7eef3" providerId="ADAL" clId="{D4EC3736-8CC1-4AEB-87E8-E2E8C6E27210}" dt="2024-08-10T06:52:14.011" v="158"/>
          <ac:spMkLst>
            <pc:docMk/>
            <pc:sldMk cId="0" sldId="496"/>
            <ac:spMk id="2" creationId="{00000000-0000-0000-0000-000000000000}"/>
          </ac:spMkLst>
        </pc:spChg>
        <pc:spChg chg="add del mod">
          <ac:chgData name="Aastha Kumar" userId="f94225b3-263d-47de-91f3-c17c89a7eef3" providerId="ADAL" clId="{D4EC3736-8CC1-4AEB-87E8-E2E8C6E27210}" dt="2024-08-26T05:43:35.932" v="1684"/>
          <ac:spMkLst>
            <pc:docMk/>
            <pc:sldMk cId="0" sldId="496"/>
            <ac:spMk id="3" creationId="{00000000-0000-0000-0000-000000000000}"/>
          </ac:spMkLst>
        </pc:spChg>
        <pc:spChg chg="mod">
          <ac:chgData name="Aastha Kumar" userId="f94225b3-263d-47de-91f3-c17c89a7eef3" providerId="ADAL" clId="{D4EC3736-8CC1-4AEB-87E8-E2E8C6E27210}" dt="2024-08-10T06:52:14.011" v="158"/>
          <ac:spMkLst>
            <pc:docMk/>
            <pc:sldMk cId="0" sldId="496"/>
            <ac:spMk id="5" creationId="{00000000-0000-0000-0000-000000000000}"/>
          </ac:spMkLst>
        </pc:spChg>
        <pc:picChg chg="mod">
          <ac:chgData name="Aastha Kumar" userId="f94225b3-263d-47de-91f3-c17c89a7eef3" providerId="ADAL" clId="{D4EC3736-8CC1-4AEB-87E8-E2E8C6E27210}" dt="2024-08-25T14:57:07.390" v="1276" actId="1076"/>
          <ac:picMkLst>
            <pc:docMk/>
            <pc:sldMk cId="0" sldId="496"/>
            <ac:picMk id="4" creationId="{00000000-0000-0000-0000-000000000000}"/>
          </ac:picMkLst>
        </pc:picChg>
      </pc:sldChg>
      <pc:sldChg chg="addSp delSp modSp del mod">
        <pc:chgData name="Aastha Kumar" userId="f94225b3-263d-47de-91f3-c17c89a7eef3" providerId="ADAL" clId="{D4EC3736-8CC1-4AEB-87E8-E2E8C6E27210}" dt="2024-08-24T10:37:00.381" v="1177" actId="47"/>
        <pc:sldMkLst>
          <pc:docMk/>
          <pc:sldMk cId="0" sldId="497"/>
        </pc:sldMkLst>
        <pc:spChg chg="del mod">
          <ac:chgData name="Aastha Kumar" userId="f94225b3-263d-47de-91f3-c17c89a7eef3" providerId="ADAL" clId="{D4EC3736-8CC1-4AEB-87E8-E2E8C6E27210}" dt="2024-08-24T10:36:38.276" v="1170" actId="21"/>
          <ac:spMkLst>
            <pc:docMk/>
            <pc:sldMk cId="0" sldId="497"/>
            <ac:spMk id="2" creationId="{00000000-0000-0000-0000-000000000000}"/>
          </ac:spMkLst>
        </pc:spChg>
        <pc:spChg chg="del mod">
          <ac:chgData name="Aastha Kumar" userId="f94225b3-263d-47de-91f3-c17c89a7eef3" providerId="ADAL" clId="{D4EC3736-8CC1-4AEB-87E8-E2E8C6E27210}" dt="2024-08-24T10:36:57.139" v="1176" actId="21"/>
          <ac:spMkLst>
            <pc:docMk/>
            <pc:sldMk cId="0" sldId="497"/>
            <ac:spMk id="3" creationId="{00000000-0000-0000-0000-000000000000}"/>
          </ac:spMkLst>
        </pc:spChg>
        <pc:spChg chg="mod">
          <ac:chgData name="Aastha Kumar" userId="f94225b3-263d-47de-91f3-c17c89a7eef3" providerId="ADAL" clId="{D4EC3736-8CC1-4AEB-87E8-E2E8C6E27210}" dt="2024-08-10T06:52:14.011" v="158"/>
          <ac:spMkLst>
            <pc:docMk/>
            <pc:sldMk cId="0" sldId="497"/>
            <ac:spMk id="4" creationId="{00000000-0000-0000-0000-000000000000}"/>
          </ac:spMkLst>
        </pc:spChg>
        <pc:spChg chg="add mod">
          <ac:chgData name="Aastha Kumar" userId="f94225b3-263d-47de-91f3-c17c89a7eef3" providerId="ADAL" clId="{D4EC3736-8CC1-4AEB-87E8-E2E8C6E27210}" dt="2024-08-24T10:36:38.276" v="1170" actId="21"/>
          <ac:spMkLst>
            <pc:docMk/>
            <pc:sldMk cId="0" sldId="497"/>
            <ac:spMk id="6" creationId="{A2E3D3ED-256A-92B4-0D1A-7A74A1365366}"/>
          </ac:spMkLst>
        </pc:spChg>
      </pc:sldChg>
      <pc:sldChg chg="modSp del">
        <pc:chgData name="Aastha Kumar" userId="f94225b3-263d-47de-91f3-c17c89a7eef3" providerId="ADAL" clId="{D4EC3736-8CC1-4AEB-87E8-E2E8C6E27210}" dt="2024-08-10T07:29:16.689" v="508" actId="47"/>
        <pc:sldMkLst>
          <pc:docMk/>
          <pc:sldMk cId="0" sldId="498"/>
        </pc:sldMkLst>
        <pc:spChg chg="mod">
          <ac:chgData name="Aastha Kumar" userId="f94225b3-263d-47de-91f3-c17c89a7eef3" providerId="ADAL" clId="{D4EC3736-8CC1-4AEB-87E8-E2E8C6E27210}" dt="2024-08-10T06:52:14.011" v="158"/>
          <ac:spMkLst>
            <pc:docMk/>
            <pc:sldMk cId="0" sldId="498"/>
            <ac:spMk id="2" creationId="{00000000-0000-0000-0000-000000000000}"/>
          </ac:spMkLst>
        </pc:spChg>
        <pc:spChg chg="mod">
          <ac:chgData name="Aastha Kumar" userId="f94225b3-263d-47de-91f3-c17c89a7eef3" providerId="ADAL" clId="{D4EC3736-8CC1-4AEB-87E8-E2E8C6E27210}" dt="2024-08-10T06:52:14.011" v="158"/>
          <ac:spMkLst>
            <pc:docMk/>
            <pc:sldMk cId="0" sldId="498"/>
            <ac:spMk id="3" creationId="{00000000-0000-0000-0000-000000000000}"/>
          </ac:spMkLst>
        </pc:spChg>
        <pc:spChg chg="mod">
          <ac:chgData name="Aastha Kumar" userId="f94225b3-263d-47de-91f3-c17c89a7eef3" providerId="ADAL" clId="{D4EC3736-8CC1-4AEB-87E8-E2E8C6E27210}" dt="2024-08-10T06:52:14.011" v="158"/>
          <ac:spMkLst>
            <pc:docMk/>
            <pc:sldMk cId="0" sldId="498"/>
            <ac:spMk id="4" creationId="{00000000-0000-0000-0000-000000000000}"/>
          </ac:spMkLst>
        </pc:spChg>
        <pc:spChg chg="mod">
          <ac:chgData name="Aastha Kumar" userId="f94225b3-263d-47de-91f3-c17c89a7eef3" providerId="ADAL" clId="{D4EC3736-8CC1-4AEB-87E8-E2E8C6E27210}" dt="2024-08-10T06:52:14.011" v="158"/>
          <ac:spMkLst>
            <pc:docMk/>
            <pc:sldMk cId="0" sldId="498"/>
            <ac:spMk id="5" creationId="{D9DEA35D-E8C1-7EC2-AD19-E928FE2A222C}"/>
          </ac:spMkLst>
        </pc:spChg>
        <pc:spChg chg="mod">
          <ac:chgData name="Aastha Kumar" userId="f94225b3-263d-47de-91f3-c17c89a7eef3" providerId="ADAL" clId="{D4EC3736-8CC1-4AEB-87E8-E2E8C6E27210}" dt="2024-08-10T06:52:14.011" v="158"/>
          <ac:spMkLst>
            <pc:docMk/>
            <pc:sldMk cId="0" sldId="498"/>
            <ac:spMk id="6" creationId="{E29D1870-723D-D911-9B67-49859342E2D3}"/>
          </ac:spMkLst>
        </pc:spChg>
        <pc:spChg chg="mod">
          <ac:chgData name="Aastha Kumar" userId="f94225b3-263d-47de-91f3-c17c89a7eef3" providerId="ADAL" clId="{D4EC3736-8CC1-4AEB-87E8-E2E8C6E27210}" dt="2024-08-10T06:52:14.011" v="158"/>
          <ac:spMkLst>
            <pc:docMk/>
            <pc:sldMk cId="0" sldId="498"/>
            <ac:spMk id="7" creationId="{7CFF25C2-F2EA-ABD3-F6F7-4B04EF24CE12}"/>
          </ac:spMkLst>
        </pc:spChg>
        <pc:picChg chg="mod">
          <ac:chgData name="Aastha Kumar" userId="f94225b3-263d-47de-91f3-c17c89a7eef3" providerId="ADAL" clId="{D4EC3736-8CC1-4AEB-87E8-E2E8C6E27210}" dt="2024-08-10T06:52:14.011" v="158"/>
          <ac:picMkLst>
            <pc:docMk/>
            <pc:sldMk cId="0" sldId="498"/>
            <ac:picMk id="8" creationId="{9C8076B6-2838-902A-2874-4C7015083D86}"/>
          </ac:picMkLst>
        </pc:picChg>
      </pc:sldChg>
      <pc:sldChg chg="addSp delSp modSp del mod">
        <pc:chgData name="Aastha Kumar" userId="f94225b3-263d-47de-91f3-c17c89a7eef3" providerId="ADAL" clId="{D4EC3736-8CC1-4AEB-87E8-E2E8C6E27210}" dt="2024-08-25T14:55:38.916" v="1249" actId="47"/>
        <pc:sldMkLst>
          <pc:docMk/>
          <pc:sldMk cId="0" sldId="499"/>
        </pc:sldMkLst>
        <pc:spChg chg="add mod">
          <ac:chgData name="Aastha Kumar" userId="f94225b3-263d-47de-91f3-c17c89a7eef3" providerId="ADAL" clId="{D4EC3736-8CC1-4AEB-87E8-E2E8C6E27210}" dt="2024-08-24T10:37:38.940" v="1191" actId="1076"/>
          <ac:spMkLst>
            <pc:docMk/>
            <pc:sldMk cId="0" sldId="499"/>
            <ac:spMk id="2" creationId="{00000000-0000-0000-0000-000000000000}"/>
          </ac:spMkLst>
        </pc:spChg>
        <pc:spChg chg="add del mod">
          <ac:chgData name="Aastha Kumar" userId="f94225b3-263d-47de-91f3-c17c89a7eef3" providerId="ADAL" clId="{D4EC3736-8CC1-4AEB-87E8-E2E8C6E27210}" dt="2024-08-24T10:36:50.052" v="1174" actId="478"/>
          <ac:spMkLst>
            <pc:docMk/>
            <pc:sldMk cId="0" sldId="499"/>
            <ac:spMk id="4" creationId="{BED96581-4AE9-5A8B-4860-15573ED1CD55}"/>
          </ac:spMkLst>
        </pc:spChg>
        <pc:spChg chg="add del mod">
          <ac:chgData name="Aastha Kumar" userId="f94225b3-263d-47de-91f3-c17c89a7eef3" providerId="ADAL" clId="{D4EC3736-8CC1-4AEB-87E8-E2E8C6E27210}" dt="2024-08-24T10:38:02.369" v="1195" actId="1076"/>
          <ac:spMkLst>
            <pc:docMk/>
            <pc:sldMk cId="0" sldId="499"/>
            <ac:spMk id="5" creationId="{00000000-0000-0000-0000-000000000000}"/>
          </ac:spMkLst>
        </pc:spChg>
        <pc:spChg chg="del">
          <ac:chgData name="Aastha Kumar" userId="f94225b3-263d-47de-91f3-c17c89a7eef3" providerId="ADAL" clId="{D4EC3736-8CC1-4AEB-87E8-E2E8C6E27210}" dt="2024-08-24T10:36:45.823" v="1173" actId="478"/>
          <ac:spMkLst>
            <pc:docMk/>
            <pc:sldMk cId="0" sldId="499"/>
            <ac:spMk id="7" creationId="{915530F9-5E3A-A0C9-57D8-35D052421DB1}"/>
          </ac:spMkLst>
        </pc:spChg>
        <pc:picChg chg="mod">
          <ac:chgData name="Aastha Kumar" userId="f94225b3-263d-47de-91f3-c17c89a7eef3" providerId="ADAL" clId="{D4EC3736-8CC1-4AEB-87E8-E2E8C6E27210}" dt="2024-08-24T10:36:26.407" v="1168" actId="1076"/>
          <ac:picMkLst>
            <pc:docMk/>
            <pc:sldMk cId="0" sldId="499"/>
            <ac:picMk id="9" creationId="{DFC4ED67-42CA-72F0-98CE-75AA10E65F01}"/>
          </ac:picMkLst>
        </pc:picChg>
        <pc:picChg chg="mod">
          <ac:chgData name="Aastha Kumar" userId="f94225b3-263d-47de-91f3-c17c89a7eef3" providerId="ADAL" clId="{D4EC3736-8CC1-4AEB-87E8-E2E8C6E27210}" dt="2024-08-24T10:36:28.211" v="1169" actId="1076"/>
          <ac:picMkLst>
            <pc:docMk/>
            <pc:sldMk cId="0" sldId="499"/>
            <ac:picMk id="11" creationId="{23FA114F-FE6B-212A-7491-B338EB74A91C}"/>
          </ac:picMkLst>
        </pc:picChg>
      </pc:sldChg>
      <pc:sldChg chg="addSp delSp modSp del mod">
        <pc:chgData name="Aastha Kumar" userId="f94225b3-263d-47de-91f3-c17c89a7eef3" providerId="ADAL" clId="{D4EC3736-8CC1-4AEB-87E8-E2E8C6E27210}" dt="2024-08-25T14:58:59.066" v="1313" actId="47"/>
        <pc:sldMkLst>
          <pc:docMk/>
          <pc:sldMk cId="0" sldId="500"/>
        </pc:sldMkLst>
        <pc:spChg chg="mod">
          <ac:chgData name="Aastha Kumar" userId="f94225b3-263d-47de-91f3-c17c89a7eef3" providerId="ADAL" clId="{D4EC3736-8CC1-4AEB-87E8-E2E8C6E27210}" dt="2024-08-25T14:57:16.302" v="1277" actId="21"/>
          <ac:spMkLst>
            <pc:docMk/>
            <pc:sldMk cId="0" sldId="500"/>
            <ac:spMk id="2" creationId="{00000000-0000-0000-0000-000000000000}"/>
          </ac:spMkLst>
        </pc:spChg>
        <pc:spChg chg="del mod">
          <ac:chgData name="Aastha Kumar" userId="f94225b3-263d-47de-91f3-c17c89a7eef3" providerId="ADAL" clId="{D4EC3736-8CC1-4AEB-87E8-E2E8C6E27210}" dt="2024-08-25T14:58:51.585" v="1310" actId="21"/>
          <ac:spMkLst>
            <pc:docMk/>
            <pc:sldMk cId="0" sldId="500"/>
            <ac:spMk id="3" creationId="{00000000-0000-0000-0000-000000000000}"/>
          </ac:spMkLst>
        </pc:spChg>
        <pc:spChg chg="mod">
          <ac:chgData name="Aastha Kumar" userId="f94225b3-263d-47de-91f3-c17c89a7eef3" providerId="ADAL" clId="{D4EC3736-8CC1-4AEB-87E8-E2E8C6E27210}" dt="2024-08-10T06:52:14.011" v="158"/>
          <ac:spMkLst>
            <pc:docMk/>
            <pc:sldMk cId="0" sldId="500"/>
            <ac:spMk id="4" creationId="{00000000-0000-0000-0000-000000000000}"/>
          </ac:spMkLst>
        </pc:spChg>
        <pc:spChg chg="add del mod">
          <ac:chgData name="Aastha Kumar" userId="f94225b3-263d-47de-91f3-c17c89a7eef3" providerId="ADAL" clId="{D4EC3736-8CC1-4AEB-87E8-E2E8C6E27210}" dt="2024-08-25T14:57:41.989" v="1293"/>
          <ac:spMkLst>
            <pc:docMk/>
            <pc:sldMk cId="0" sldId="500"/>
            <ac:spMk id="5" creationId="{00000000-0000-0000-0000-000000000000}"/>
          </ac:spMkLst>
        </pc:spChg>
        <pc:spChg chg="add del mod">
          <ac:chgData name="Aastha Kumar" userId="f94225b3-263d-47de-91f3-c17c89a7eef3" providerId="ADAL" clId="{D4EC3736-8CC1-4AEB-87E8-E2E8C6E27210}" dt="2024-08-25T14:57:41.989" v="1295"/>
          <ac:spMkLst>
            <pc:docMk/>
            <pc:sldMk cId="0" sldId="500"/>
            <ac:spMk id="6" creationId="{00000000-0000-0000-0000-000000000000}"/>
          </ac:spMkLst>
        </pc:spChg>
      </pc:sldChg>
      <pc:sldChg chg="addSp delSp modSp add del mod">
        <pc:chgData name="Aastha Kumar" userId="f94225b3-263d-47de-91f3-c17c89a7eef3" providerId="ADAL" clId="{D4EC3736-8CC1-4AEB-87E8-E2E8C6E27210}" dt="2024-08-24T10:39:10.329" v="1208" actId="47"/>
        <pc:sldMkLst>
          <pc:docMk/>
          <pc:sldMk cId="0" sldId="501"/>
        </pc:sldMkLst>
        <pc:spChg chg="del mod">
          <ac:chgData name="Aastha Kumar" userId="f94225b3-263d-47de-91f3-c17c89a7eef3" providerId="ADAL" clId="{D4EC3736-8CC1-4AEB-87E8-E2E8C6E27210}" dt="2024-08-24T10:38:47.561" v="1200" actId="21"/>
          <ac:spMkLst>
            <pc:docMk/>
            <pc:sldMk cId="0" sldId="501"/>
            <ac:spMk id="2" creationId="{00000000-0000-0000-0000-000000000000}"/>
          </ac:spMkLst>
        </pc:spChg>
        <pc:spChg chg="del mod">
          <ac:chgData name="Aastha Kumar" userId="f94225b3-263d-47de-91f3-c17c89a7eef3" providerId="ADAL" clId="{D4EC3736-8CC1-4AEB-87E8-E2E8C6E27210}" dt="2024-08-24T10:38:47.561" v="1200" actId="21"/>
          <ac:spMkLst>
            <pc:docMk/>
            <pc:sldMk cId="0" sldId="501"/>
            <ac:spMk id="3" creationId="{00000000-0000-0000-0000-000000000000}"/>
          </ac:spMkLst>
        </pc:spChg>
        <pc:spChg chg="mod">
          <ac:chgData name="Aastha Kumar" userId="f94225b3-263d-47de-91f3-c17c89a7eef3" providerId="ADAL" clId="{D4EC3736-8CC1-4AEB-87E8-E2E8C6E27210}" dt="2024-08-10T06:52:14.011" v="158"/>
          <ac:spMkLst>
            <pc:docMk/>
            <pc:sldMk cId="0" sldId="501"/>
            <ac:spMk id="4" creationId="{00000000-0000-0000-0000-000000000000}"/>
          </ac:spMkLst>
        </pc:spChg>
        <pc:spChg chg="add mod">
          <ac:chgData name="Aastha Kumar" userId="f94225b3-263d-47de-91f3-c17c89a7eef3" providerId="ADAL" clId="{D4EC3736-8CC1-4AEB-87E8-E2E8C6E27210}" dt="2024-08-24T10:38:47.561" v="1200" actId="21"/>
          <ac:spMkLst>
            <pc:docMk/>
            <pc:sldMk cId="0" sldId="501"/>
            <ac:spMk id="6" creationId="{FD367D9C-F370-568A-4A13-4D65528ED8BC}"/>
          </ac:spMkLst>
        </pc:spChg>
      </pc:sldChg>
      <pc:sldChg chg="modSp del">
        <pc:chgData name="Aastha Kumar" userId="f94225b3-263d-47de-91f3-c17c89a7eef3" providerId="ADAL" clId="{D4EC3736-8CC1-4AEB-87E8-E2E8C6E27210}" dt="2024-08-10T07:30:12.114" v="509" actId="47"/>
        <pc:sldMkLst>
          <pc:docMk/>
          <pc:sldMk cId="0" sldId="502"/>
        </pc:sldMkLst>
        <pc:spChg chg="mod">
          <ac:chgData name="Aastha Kumar" userId="f94225b3-263d-47de-91f3-c17c89a7eef3" providerId="ADAL" clId="{D4EC3736-8CC1-4AEB-87E8-E2E8C6E27210}" dt="2024-08-10T06:52:14.011" v="158"/>
          <ac:spMkLst>
            <pc:docMk/>
            <pc:sldMk cId="0" sldId="502"/>
            <ac:spMk id="2" creationId="{00000000-0000-0000-0000-000000000000}"/>
          </ac:spMkLst>
        </pc:spChg>
        <pc:spChg chg="mod">
          <ac:chgData name="Aastha Kumar" userId="f94225b3-263d-47de-91f3-c17c89a7eef3" providerId="ADAL" clId="{D4EC3736-8CC1-4AEB-87E8-E2E8C6E27210}" dt="2024-08-10T06:52:14.011" v="158"/>
          <ac:spMkLst>
            <pc:docMk/>
            <pc:sldMk cId="0" sldId="502"/>
            <ac:spMk id="3" creationId="{00000000-0000-0000-0000-000000000000}"/>
          </ac:spMkLst>
        </pc:spChg>
        <pc:spChg chg="mod">
          <ac:chgData name="Aastha Kumar" userId="f94225b3-263d-47de-91f3-c17c89a7eef3" providerId="ADAL" clId="{D4EC3736-8CC1-4AEB-87E8-E2E8C6E27210}" dt="2024-08-10T06:52:14.011" v="158"/>
          <ac:spMkLst>
            <pc:docMk/>
            <pc:sldMk cId="0" sldId="502"/>
            <ac:spMk id="4" creationId="{00000000-0000-0000-0000-000000000000}"/>
          </ac:spMkLst>
        </pc:spChg>
      </pc:sldChg>
      <pc:sldChg chg="modSp del">
        <pc:chgData name="Aastha Kumar" userId="f94225b3-263d-47de-91f3-c17c89a7eef3" providerId="ADAL" clId="{D4EC3736-8CC1-4AEB-87E8-E2E8C6E27210}" dt="2024-08-10T07:30:17.100" v="510" actId="47"/>
        <pc:sldMkLst>
          <pc:docMk/>
          <pc:sldMk cId="0" sldId="503"/>
        </pc:sldMkLst>
        <pc:spChg chg="mod">
          <ac:chgData name="Aastha Kumar" userId="f94225b3-263d-47de-91f3-c17c89a7eef3" providerId="ADAL" clId="{D4EC3736-8CC1-4AEB-87E8-E2E8C6E27210}" dt="2024-08-10T06:52:14.011" v="158"/>
          <ac:spMkLst>
            <pc:docMk/>
            <pc:sldMk cId="0" sldId="503"/>
            <ac:spMk id="2" creationId="{00000000-0000-0000-0000-000000000000}"/>
          </ac:spMkLst>
        </pc:spChg>
        <pc:spChg chg="mod">
          <ac:chgData name="Aastha Kumar" userId="f94225b3-263d-47de-91f3-c17c89a7eef3" providerId="ADAL" clId="{D4EC3736-8CC1-4AEB-87E8-E2E8C6E27210}" dt="2024-08-10T06:52:14.011" v="158"/>
          <ac:spMkLst>
            <pc:docMk/>
            <pc:sldMk cId="0" sldId="503"/>
            <ac:spMk id="3" creationId="{00000000-0000-0000-0000-000000000000}"/>
          </ac:spMkLst>
        </pc:spChg>
        <pc:spChg chg="mod">
          <ac:chgData name="Aastha Kumar" userId="f94225b3-263d-47de-91f3-c17c89a7eef3" providerId="ADAL" clId="{D4EC3736-8CC1-4AEB-87E8-E2E8C6E27210}" dt="2024-08-10T06:52:14.011" v="158"/>
          <ac:spMkLst>
            <pc:docMk/>
            <pc:sldMk cId="0" sldId="503"/>
            <ac:spMk id="4" creationId="{00000000-0000-0000-0000-000000000000}"/>
          </ac:spMkLst>
        </pc:spChg>
      </pc:sldChg>
      <pc:sldChg chg="modSp del">
        <pc:chgData name="Aastha Kumar" userId="f94225b3-263d-47de-91f3-c17c89a7eef3" providerId="ADAL" clId="{D4EC3736-8CC1-4AEB-87E8-E2E8C6E27210}" dt="2024-08-10T07:30:18.516" v="511" actId="47"/>
        <pc:sldMkLst>
          <pc:docMk/>
          <pc:sldMk cId="0" sldId="504"/>
        </pc:sldMkLst>
        <pc:spChg chg="mod">
          <ac:chgData name="Aastha Kumar" userId="f94225b3-263d-47de-91f3-c17c89a7eef3" providerId="ADAL" clId="{D4EC3736-8CC1-4AEB-87E8-E2E8C6E27210}" dt="2024-08-10T06:52:14.011" v="158"/>
          <ac:spMkLst>
            <pc:docMk/>
            <pc:sldMk cId="0" sldId="504"/>
            <ac:spMk id="2" creationId="{00000000-0000-0000-0000-000000000000}"/>
          </ac:spMkLst>
        </pc:spChg>
        <pc:spChg chg="mod">
          <ac:chgData name="Aastha Kumar" userId="f94225b3-263d-47de-91f3-c17c89a7eef3" providerId="ADAL" clId="{D4EC3736-8CC1-4AEB-87E8-E2E8C6E27210}" dt="2024-08-10T06:52:14.011" v="158"/>
          <ac:spMkLst>
            <pc:docMk/>
            <pc:sldMk cId="0" sldId="504"/>
            <ac:spMk id="3" creationId="{00000000-0000-0000-0000-000000000000}"/>
          </ac:spMkLst>
        </pc:spChg>
        <pc:spChg chg="mod">
          <ac:chgData name="Aastha Kumar" userId="f94225b3-263d-47de-91f3-c17c89a7eef3" providerId="ADAL" clId="{D4EC3736-8CC1-4AEB-87E8-E2E8C6E27210}" dt="2024-08-10T06:52:14.011" v="158"/>
          <ac:spMkLst>
            <pc:docMk/>
            <pc:sldMk cId="0" sldId="504"/>
            <ac:spMk id="4" creationId="{00000000-0000-0000-0000-000000000000}"/>
          </ac:spMkLst>
        </pc:spChg>
      </pc:sldChg>
      <pc:sldChg chg="modSp del">
        <pc:chgData name="Aastha Kumar" userId="f94225b3-263d-47de-91f3-c17c89a7eef3" providerId="ADAL" clId="{D4EC3736-8CC1-4AEB-87E8-E2E8C6E27210}" dt="2024-08-10T07:30:22.501" v="512" actId="47"/>
        <pc:sldMkLst>
          <pc:docMk/>
          <pc:sldMk cId="0" sldId="505"/>
        </pc:sldMkLst>
        <pc:spChg chg="mod">
          <ac:chgData name="Aastha Kumar" userId="f94225b3-263d-47de-91f3-c17c89a7eef3" providerId="ADAL" clId="{D4EC3736-8CC1-4AEB-87E8-E2E8C6E27210}" dt="2024-08-10T06:52:14.011" v="158"/>
          <ac:spMkLst>
            <pc:docMk/>
            <pc:sldMk cId="0" sldId="505"/>
            <ac:spMk id="2" creationId="{00000000-0000-0000-0000-000000000000}"/>
          </ac:spMkLst>
        </pc:spChg>
        <pc:spChg chg="mod">
          <ac:chgData name="Aastha Kumar" userId="f94225b3-263d-47de-91f3-c17c89a7eef3" providerId="ADAL" clId="{D4EC3736-8CC1-4AEB-87E8-E2E8C6E27210}" dt="2024-08-10T06:52:14.011" v="158"/>
          <ac:spMkLst>
            <pc:docMk/>
            <pc:sldMk cId="0" sldId="505"/>
            <ac:spMk id="3" creationId="{00000000-0000-0000-0000-000000000000}"/>
          </ac:spMkLst>
        </pc:spChg>
        <pc:spChg chg="mod">
          <ac:chgData name="Aastha Kumar" userId="f94225b3-263d-47de-91f3-c17c89a7eef3" providerId="ADAL" clId="{D4EC3736-8CC1-4AEB-87E8-E2E8C6E27210}" dt="2024-08-10T06:52:14.011" v="158"/>
          <ac:spMkLst>
            <pc:docMk/>
            <pc:sldMk cId="0" sldId="505"/>
            <ac:spMk id="4" creationId="{00000000-0000-0000-0000-000000000000}"/>
          </ac:spMkLst>
        </pc:spChg>
        <pc:spChg chg="mod">
          <ac:chgData name="Aastha Kumar" userId="f94225b3-263d-47de-91f3-c17c89a7eef3" providerId="ADAL" clId="{D4EC3736-8CC1-4AEB-87E8-E2E8C6E27210}" dt="2024-08-10T06:52:14.011" v="158"/>
          <ac:spMkLst>
            <pc:docMk/>
            <pc:sldMk cId="0" sldId="505"/>
            <ac:spMk id="6" creationId="{A067F5B8-F1E5-B7D9-ED78-85CDB115E153}"/>
          </ac:spMkLst>
        </pc:spChg>
      </pc:sldChg>
      <pc:sldChg chg="modSp add del">
        <pc:chgData name="Aastha Kumar" userId="f94225b3-263d-47de-91f3-c17c89a7eef3" providerId="ADAL" clId="{D4EC3736-8CC1-4AEB-87E8-E2E8C6E27210}" dt="2024-08-24T09:39:00.234" v="1116" actId="47"/>
        <pc:sldMkLst>
          <pc:docMk/>
          <pc:sldMk cId="163587840" sldId="507"/>
        </pc:sldMkLst>
        <pc:picChg chg="mod">
          <ac:chgData name="Aastha Kumar" userId="f94225b3-263d-47de-91f3-c17c89a7eef3" providerId="ADAL" clId="{D4EC3736-8CC1-4AEB-87E8-E2E8C6E27210}" dt="2024-08-10T06:52:14.011" v="158"/>
          <ac:picMkLst>
            <pc:docMk/>
            <pc:sldMk cId="163587840" sldId="507"/>
            <ac:picMk id="5" creationId="{6448FC25-B702-7086-A8E6-28728ED9F226}"/>
          </ac:picMkLst>
        </pc:picChg>
      </pc:sldChg>
      <pc:sldChg chg="del">
        <pc:chgData name="Aastha Kumar" userId="f94225b3-263d-47de-91f3-c17c89a7eef3" providerId="ADAL" clId="{D4EC3736-8CC1-4AEB-87E8-E2E8C6E27210}" dt="2024-08-10T07:30:23.030" v="513" actId="47"/>
        <pc:sldMkLst>
          <pc:docMk/>
          <pc:sldMk cId="1725788213" sldId="508"/>
        </pc:sldMkLst>
      </pc:sldChg>
      <pc:sldChg chg="modSp del mod">
        <pc:chgData name="Aastha Kumar" userId="f94225b3-263d-47de-91f3-c17c89a7eef3" providerId="ADAL" clId="{D4EC3736-8CC1-4AEB-87E8-E2E8C6E27210}" dt="2024-08-24T10:38:21.592" v="1197" actId="47"/>
        <pc:sldMkLst>
          <pc:docMk/>
          <pc:sldMk cId="52697017" sldId="509"/>
        </pc:sldMkLst>
        <pc:spChg chg="mod">
          <ac:chgData name="Aastha Kumar" userId="f94225b3-263d-47de-91f3-c17c89a7eef3" providerId="ADAL" clId="{D4EC3736-8CC1-4AEB-87E8-E2E8C6E27210}" dt="2024-08-10T06:52:14.011" v="158"/>
          <ac:spMkLst>
            <pc:docMk/>
            <pc:sldMk cId="52697017" sldId="509"/>
            <ac:spMk id="2" creationId="{9CD045F1-2336-D29C-2D01-81A16BEEA719}"/>
          </ac:spMkLst>
        </pc:spChg>
        <pc:spChg chg="mod">
          <ac:chgData name="Aastha Kumar" userId="f94225b3-263d-47de-91f3-c17c89a7eef3" providerId="ADAL" clId="{D4EC3736-8CC1-4AEB-87E8-E2E8C6E27210}" dt="2024-08-10T06:52:14.011" v="158"/>
          <ac:spMkLst>
            <pc:docMk/>
            <pc:sldMk cId="52697017" sldId="509"/>
            <ac:spMk id="5" creationId="{8753E1CD-73DE-A83D-D656-20593AE0D88A}"/>
          </ac:spMkLst>
        </pc:spChg>
        <pc:spChg chg="mod">
          <ac:chgData name="Aastha Kumar" userId="f94225b3-263d-47de-91f3-c17c89a7eef3" providerId="ADAL" clId="{D4EC3736-8CC1-4AEB-87E8-E2E8C6E27210}" dt="2024-08-10T06:52:14.011" v="158"/>
          <ac:spMkLst>
            <pc:docMk/>
            <pc:sldMk cId="52697017" sldId="509"/>
            <ac:spMk id="13" creationId="{F05CF4F7-3911-3406-EB25-42B2C1FA8C1F}"/>
          </ac:spMkLst>
        </pc:spChg>
        <pc:picChg chg="mod">
          <ac:chgData name="Aastha Kumar" userId="f94225b3-263d-47de-91f3-c17c89a7eef3" providerId="ADAL" clId="{D4EC3736-8CC1-4AEB-87E8-E2E8C6E27210}" dt="2024-08-10T06:52:14.011" v="158"/>
          <ac:picMkLst>
            <pc:docMk/>
            <pc:sldMk cId="52697017" sldId="509"/>
            <ac:picMk id="9" creationId="{7D4B5AC8-59E1-0F40-3BB9-2599F1A968A1}"/>
          </ac:picMkLst>
        </pc:picChg>
        <pc:picChg chg="mod">
          <ac:chgData name="Aastha Kumar" userId="f94225b3-263d-47de-91f3-c17c89a7eef3" providerId="ADAL" clId="{D4EC3736-8CC1-4AEB-87E8-E2E8C6E27210}" dt="2024-08-24T10:38:11.935" v="1196" actId="1076"/>
          <ac:picMkLst>
            <pc:docMk/>
            <pc:sldMk cId="52697017" sldId="509"/>
            <ac:picMk id="19" creationId="{30E3CE03-7999-6D3A-A318-19B3471DA922}"/>
          </ac:picMkLst>
        </pc:picChg>
        <pc:inkChg chg="mod">
          <ac:chgData name="Aastha Kumar" userId="f94225b3-263d-47de-91f3-c17c89a7eef3" providerId="ADAL" clId="{D4EC3736-8CC1-4AEB-87E8-E2E8C6E27210}" dt="2024-08-10T06:52:14.011" v="158"/>
          <ac:inkMkLst>
            <pc:docMk/>
            <pc:sldMk cId="52697017" sldId="509"/>
            <ac:inkMk id="6" creationId="{0F2AF763-1323-F51D-0E24-D5B964637C73}"/>
          </ac:inkMkLst>
        </pc:inkChg>
        <pc:inkChg chg="mod">
          <ac:chgData name="Aastha Kumar" userId="f94225b3-263d-47de-91f3-c17c89a7eef3" providerId="ADAL" clId="{D4EC3736-8CC1-4AEB-87E8-E2E8C6E27210}" dt="2024-08-10T06:52:14.011" v="158"/>
          <ac:inkMkLst>
            <pc:docMk/>
            <pc:sldMk cId="52697017" sldId="509"/>
            <ac:inkMk id="8" creationId="{CF3A82C4-DC6C-8CD2-8193-8580443D6A57}"/>
          </ac:inkMkLst>
        </pc:inkChg>
        <pc:inkChg chg="mod">
          <ac:chgData name="Aastha Kumar" userId="f94225b3-263d-47de-91f3-c17c89a7eef3" providerId="ADAL" clId="{D4EC3736-8CC1-4AEB-87E8-E2E8C6E27210}" dt="2024-08-10T06:52:14.011" v="158"/>
          <ac:inkMkLst>
            <pc:docMk/>
            <pc:sldMk cId="52697017" sldId="509"/>
            <ac:inkMk id="10" creationId="{227E6AF1-0FB1-4DB9-A5DD-6F4ADF66D688}"/>
          </ac:inkMkLst>
        </pc:inkChg>
        <pc:inkChg chg="mod">
          <ac:chgData name="Aastha Kumar" userId="f94225b3-263d-47de-91f3-c17c89a7eef3" providerId="ADAL" clId="{D4EC3736-8CC1-4AEB-87E8-E2E8C6E27210}" dt="2024-08-10T06:52:14.011" v="158"/>
          <ac:inkMkLst>
            <pc:docMk/>
            <pc:sldMk cId="52697017" sldId="509"/>
            <ac:inkMk id="12" creationId="{3545EB02-44F7-BCC5-BA5D-C5B7A6A77B3E}"/>
          </ac:inkMkLst>
        </pc:inkChg>
        <pc:inkChg chg="mod">
          <ac:chgData name="Aastha Kumar" userId="f94225b3-263d-47de-91f3-c17c89a7eef3" providerId="ADAL" clId="{D4EC3736-8CC1-4AEB-87E8-E2E8C6E27210}" dt="2024-08-10T06:52:14.011" v="158"/>
          <ac:inkMkLst>
            <pc:docMk/>
            <pc:sldMk cId="52697017" sldId="509"/>
            <ac:inkMk id="14" creationId="{59E131C7-ECC1-3DA7-16A7-25FFBE6A4A02}"/>
          </ac:inkMkLst>
        </pc:inkChg>
        <pc:inkChg chg="mod">
          <ac:chgData name="Aastha Kumar" userId="f94225b3-263d-47de-91f3-c17c89a7eef3" providerId="ADAL" clId="{D4EC3736-8CC1-4AEB-87E8-E2E8C6E27210}" dt="2024-08-10T06:52:14.011" v="158"/>
          <ac:inkMkLst>
            <pc:docMk/>
            <pc:sldMk cId="52697017" sldId="509"/>
            <ac:inkMk id="15" creationId="{7B4FB655-6CB8-7575-0ED3-20C3A055EA64}"/>
          </ac:inkMkLst>
        </pc:inkChg>
        <pc:inkChg chg="mod">
          <ac:chgData name="Aastha Kumar" userId="f94225b3-263d-47de-91f3-c17c89a7eef3" providerId="ADAL" clId="{D4EC3736-8CC1-4AEB-87E8-E2E8C6E27210}" dt="2024-08-10T06:52:14.011" v="158"/>
          <ac:inkMkLst>
            <pc:docMk/>
            <pc:sldMk cId="52697017" sldId="509"/>
            <ac:inkMk id="16" creationId="{6C22E48C-3629-B5C2-0A52-8FB3E938CB9D}"/>
          </ac:inkMkLst>
        </pc:inkChg>
        <pc:inkChg chg="mod">
          <ac:chgData name="Aastha Kumar" userId="f94225b3-263d-47de-91f3-c17c89a7eef3" providerId="ADAL" clId="{D4EC3736-8CC1-4AEB-87E8-E2E8C6E27210}" dt="2024-08-10T06:52:14.011" v="158"/>
          <ac:inkMkLst>
            <pc:docMk/>
            <pc:sldMk cId="52697017" sldId="509"/>
            <ac:inkMk id="17" creationId="{3E048F42-A95F-FDC5-1BA8-7638D2035539}"/>
          </ac:inkMkLst>
        </pc:inkChg>
        <pc:inkChg chg="mod">
          <ac:chgData name="Aastha Kumar" userId="f94225b3-263d-47de-91f3-c17c89a7eef3" providerId="ADAL" clId="{D4EC3736-8CC1-4AEB-87E8-E2E8C6E27210}" dt="2024-08-10T06:52:14.011" v="158"/>
          <ac:inkMkLst>
            <pc:docMk/>
            <pc:sldMk cId="52697017" sldId="509"/>
            <ac:inkMk id="18" creationId="{9F7B6EB3-D37E-878E-557C-19F48D20E39D}"/>
          </ac:inkMkLst>
        </pc:inkChg>
        <pc:cxnChg chg="mod">
          <ac:chgData name="Aastha Kumar" userId="f94225b3-263d-47de-91f3-c17c89a7eef3" providerId="ADAL" clId="{D4EC3736-8CC1-4AEB-87E8-E2E8C6E27210}" dt="2024-08-10T06:52:14.011" v="158"/>
          <ac:cxnSpMkLst>
            <pc:docMk/>
            <pc:sldMk cId="52697017" sldId="509"/>
            <ac:cxnSpMk id="4" creationId="{82F337E7-F910-A78D-829C-64E85A5D2D7B}"/>
          </ac:cxnSpMkLst>
        </pc:cxnChg>
      </pc:sldChg>
      <pc:sldChg chg="modSp del">
        <pc:chgData name="Aastha Kumar" userId="f94225b3-263d-47de-91f3-c17c89a7eef3" providerId="ADAL" clId="{D4EC3736-8CC1-4AEB-87E8-E2E8C6E27210}" dt="2024-08-24T12:22:34.781" v="1219" actId="47"/>
        <pc:sldMkLst>
          <pc:docMk/>
          <pc:sldMk cId="139156891" sldId="510"/>
        </pc:sldMkLst>
        <pc:spChg chg="mod">
          <ac:chgData name="Aastha Kumar" userId="f94225b3-263d-47de-91f3-c17c89a7eef3" providerId="ADAL" clId="{D4EC3736-8CC1-4AEB-87E8-E2E8C6E27210}" dt="2024-08-10T06:52:14.011" v="158"/>
          <ac:spMkLst>
            <pc:docMk/>
            <pc:sldMk cId="139156891" sldId="510"/>
            <ac:spMk id="3" creationId="{6043632E-4533-8FDF-00AF-E1784DEBA724}"/>
          </ac:spMkLst>
        </pc:spChg>
      </pc:sldChg>
      <pc:sldChg chg="modSp del">
        <pc:chgData name="Aastha Kumar" userId="f94225b3-263d-47de-91f3-c17c89a7eef3" providerId="ADAL" clId="{D4EC3736-8CC1-4AEB-87E8-E2E8C6E27210}" dt="2024-08-24T12:22:35.876" v="1220" actId="47"/>
        <pc:sldMkLst>
          <pc:docMk/>
          <pc:sldMk cId="4020932654" sldId="511"/>
        </pc:sldMkLst>
        <pc:spChg chg="mod">
          <ac:chgData name="Aastha Kumar" userId="f94225b3-263d-47de-91f3-c17c89a7eef3" providerId="ADAL" clId="{D4EC3736-8CC1-4AEB-87E8-E2E8C6E27210}" dt="2024-08-10T06:52:14.011" v="158"/>
          <ac:spMkLst>
            <pc:docMk/>
            <pc:sldMk cId="4020932654" sldId="511"/>
            <ac:spMk id="3" creationId="{B29BC360-CF9C-B920-183E-9A21F460EAF5}"/>
          </ac:spMkLst>
        </pc:spChg>
      </pc:sldChg>
      <pc:sldChg chg="modSp del">
        <pc:chgData name="Aastha Kumar" userId="f94225b3-263d-47de-91f3-c17c89a7eef3" providerId="ADAL" clId="{D4EC3736-8CC1-4AEB-87E8-E2E8C6E27210}" dt="2024-08-24T12:22:36.845" v="1221" actId="47"/>
        <pc:sldMkLst>
          <pc:docMk/>
          <pc:sldMk cId="3561184751" sldId="512"/>
        </pc:sldMkLst>
        <pc:spChg chg="mod">
          <ac:chgData name="Aastha Kumar" userId="f94225b3-263d-47de-91f3-c17c89a7eef3" providerId="ADAL" clId="{D4EC3736-8CC1-4AEB-87E8-E2E8C6E27210}" dt="2024-08-10T06:52:14.011" v="158"/>
          <ac:spMkLst>
            <pc:docMk/>
            <pc:sldMk cId="3561184751" sldId="512"/>
            <ac:spMk id="3" creationId="{390854B8-53A3-BC84-1918-5A0DAF15DC5C}"/>
          </ac:spMkLst>
        </pc:spChg>
      </pc:sldChg>
      <pc:sldChg chg="modSp del">
        <pc:chgData name="Aastha Kumar" userId="f94225b3-263d-47de-91f3-c17c89a7eef3" providerId="ADAL" clId="{D4EC3736-8CC1-4AEB-87E8-E2E8C6E27210}" dt="2024-08-24T12:22:37.936" v="1222" actId="47"/>
        <pc:sldMkLst>
          <pc:docMk/>
          <pc:sldMk cId="3756794181" sldId="513"/>
        </pc:sldMkLst>
        <pc:spChg chg="mod">
          <ac:chgData name="Aastha Kumar" userId="f94225b3-263d-47de-91f3-c17c89a7eef3" providerId="ADAL" clId="{D4EC3736-8CC1-4AEB-87E8-E2E8C6E27210}" dt="2024-08-10T06:52:14.011" v="158"/>
          <ac:spMkLst>
            <pc:docMk/>
            <pc:sldMk cId="3756794181" sldId="513"/>
            <ac:spMk id="3" creationId="{478E981A-DA7D-57FC-16A4-041AC92DB7C1}"/>
          </ac:spMkLst>
        </pc:spChg>
      </pc:sldChg>
      <pc:sldChg chg="del">
        <pc:chgData name="Aastha Kumar" userId="f94225b3-263d-47de-91f3-c17c89a7eef3" providerId="ADAL" clId="{D4EC3736-8CC1-4AEB-87E8-E2E8C6E27210}" dt="2024-08-24T12:22:38.717" v="1223" actId="47"/>
        <pc:sldMkLst>
          <pc:docMk/>
          <pc:sldMk cId="2575216336" sldId="514"/>
        </pc:sldMkLst>
      </pc:sldChg>
      <pc:sldChg chg="modSp del">
        <pc:chgData name="Aastha Kumar" userId="f94225b3-263d-47de-91f3-c17c89a7eef3" providerId="ADAL" clId="{D4EC3736-8CC1-4AEB-87E8-E2E8C6E27210}" dt="2024-08-24T12:22:40.217" v="1224" actId="47"/>
        <pc:sldMkLst>
          <pc:docMk/>
          <pc:sldMk cId="3575270209" sldId="515"/>
        </pc:sldMkLst>
        <pc:spChg chg="mod">
          <ac:chgData name="Aastha Kumar" userId="f94225b3-263d-47de-91f3-c17c89a7eef3" providerId="ADAL" clId="{D4EC3736-8CC1-4AEB-87E8-E2E8C6E27210}" dt="2024-08-10T06:52:14.011" v="158"/>
          <ac:spMkLst>
            <pc:docMk/>
            <pc:sldMk cId="3575270209" sldId="515"/>
            <ac:spMk id="2" creationId="{FFED94E1-5A14-FA9E-F771-E3FEDC5DBCBD}"/>
          </ac:spMkLst>
        </pc:spChg>
        <pc:spChg chg="mod">
          <ac:chgData name="Aastha Kumar" userId="f94225b3-263d-47de-91f3-c17c89a7eef3" providerId="ADAL" clId="{D4EC3736-8CC1-4AEB-87E8-E2E8C6E27210}" dt="2024-08-10T06:52:14.011" v="158"/>
          <ac:spMkLst>
            <pc:docMk/>
            <pc:sldMk cId="3575270209" sldId="515"/>
            <ac:spMk id="3" creationId="{5B2A8AF6-8711-3A23-4FDD-A025D006C9CB}"/>
          </ac:spMkLst>
        </pc:spChg>
      </pc:sldChg>
      <pc:sldChg chg="delSp modSp add del mod">
        <pc:chgData name="Aastha Kumar" userId="f94225b3-263d-47de-91f3-c17c89a7eef3" providerId="ADAL" clId="{D4EC3736-8CC1-4AEB-87E8-E2E8C6E27210}" dt="2024-08-25T16:42:13.589" v="1643" actId="47"/>
        <pc:sldMkLst>
          <pc:docMk/>
          <pc:sldMk cId="829357702" sldId="516"/>
        </pc:sldMkLst>
        <pc:spChg chg="mod">
          <ac:chgData name="Aastha Kumar" userId="f94225b3-263d-47de-91f3-c17c89a7eef3" providerId="ADAL" clId="{D4EC3736-8CC1-4AEB-87E8-E2E8C6E27210}" dt="2024-08-25T16:41:28.240" v="1621" actId="21"/>
          <ac:spMkLst>
            <pc:docMk/>
            <pc:sldMk cId="829357702" sldId="516"/>
            <ac:spMk id="3" creationId="{A7737731-7F82-BF72-71BE-BBFC87C6F28F}"/>
          </ac:spMkLst>
        </pc:spChg>
        <pc:picChg chg="del">
          <ac:chgData name="Aastha Kumar" userId="f94225b3-263d-47de-91f3-c17c89a7eef3" providerId="ADAL" clId="{D4EC3736-8CC1-4AEB-87E8-E2E8C6E27210}" dt="2024-08-25T16:41:03.096" v="1616" actId="21"/>
          <ac:picMkLst>
            <pc:docMk/>
            <pc:sldMk cId="829357702" sldId="516"/>
            <ac:picMk id="4" creationId="{9E9CD965-60E4-706F-D7E2-D18AF097CEB2}"/>
          </ac:picMkLst>
        </pc:picChg>
      </pc:sldChg>
      <pc:sldChg chg="modSp del">
        <pc:chgData name="Aastha Kumar" userId="f94225b3-263d-47de-91f3-c17c89a7eef3" providerId="ADAL" clId="{D4EC3736-8CC1-4AEB-87E8-E2E8C6E27210}" dt="2024-08-24T12:22:53.646" v="1225" actId="2696"/>
        <pc:sldMkLst>
          <pc:docMk/>
          <pc:sldMk cId="2999870048" sldId="516"/>
        </pc:sldMkLst>
        <pc:spChg chg="mod">
          <ac:chgData name="Aastha Kumar" userId="f94225b3-263d-47de-91f3-c17c89a7eef3" providerId="ADAL" clId="{D4EC3736-8CC1-4AEB-87E8-E2E8C6E27210}" dt="2024-08-10T06:52:14.011" v="158"/>
          <ac:spMkLst>
            <pc:docMk/>
            <pc:sldMk cId="2999870048" sldId="516"/>
            <ac:spMk id="3" creationId="{A7737731-7F82-BF72-71BE-BBFC87C6F28F}"/>
          </ac:spMkLst>
        </pc:spChg>
        <pc:picChg chg="mod">
          <ac:chgData name="Aastha Kumar" userId="f94225b3-263d-47de-91f3-c17c89a7eef3" providerId="ADAL" clId="{D4EC3736-8CC1-4AEB-87E8-E2E8C6E27210}" dt="2024-08-10T06:52:14.011" v="158"/>
          <ac:picMkLst>
            <pc:docMk/>
            <pc:sldMk cId="2999870048" sldId="516"/>
            <ac:picMk id="4" creationId="{9E9CD965-60E4-706F-D7E2-D18AF097CEB2}"/>
          </ac:picMkLst>
        </pc:picChg>
      </pc:sldChg>
      <pc:sldChg chg="modSp del">
        <pc:chgData name="Aastha Kumar" userId="f94225b3-263d-47de-91f3-c17c89a7eef3" providerId="ADAL" clId="{D4EC3736-8CC1-4AEB-87E8-E2E8C6E27210}" dt="2024-08-24T12:23:07.771" v="1227" actId="47"/>
        <pc:sldMkLst>
          <pc:docMk/>
          <pc:sldMk cId="2742729166" sldId="517"/>
        </pc:sldMkLst>
        <pc:spChg chg="mod">
          <ac:chgData name="Aastha Kumar" userId="f94225b3-263d-47de-91f3-c17c89a7eef3" providerId="ADAL" clId="{D4EC3736-8CC1-4AEB-87E8-E2E8C6E27210}" dt="2024-08-10T06:52:14.011" v="158"/>
          <ac:spMkLst>
            <pc:docMk/>
            <pc:sldMk cId="2742729166" sldId="517"/>
            <ac:spMk id="2" creationId="{94116DCE-375A-D1EF-5C8F-CE8F4D77F58A}"/>
          </ac:spMkLst>
        </pc:spChg>
        <pc:spChg chg="mod">
          <ac:chgData name="Aastha Kumar" userId="f94225b3-263d-47de-91f3-c17c89a7eef3" providerId="ADAL" clId="{D4EC3736-8CC1-4AEB-87E8-E2E8C6E27210}" dt="2024-08-10T06:52:14.011" v="158"/>
          <ac:spMkLst>
            <pc:docMk/>
            <pc:sldMk cId="2742729166" sldId="517"/>
            <ac:spMk id="3" creationId="{98D9DBCD-2DD2-53FE-4A14-F281A6F0B807}"/>
          </ac:spMkLst>
        </pc:spChg>
      </pc:sldChg>
      <pc:sldChg chg="modSp del mod">
        <pc:chgData name="Aastha Kumar" userId="f94225b3-263d-47de-91f3-c17c89a7eef3" providerId="ADAL" clId="{D4EC3736-8CC1-4AEB-87E8-E2E8C6E27210}" dt="2024-08-24T12:23:14.050" v="1228" actId="47"/>
        <pc:sldMkLst>
          <pc:docMk/>
          <pc:sldMk cId="1914880645" sldId="518"/>
        </pc:sldMkLst>
        <pc:spChg chg="mod">
          <ac:chgData name="Aastha Kumar" userId="f94225b3-263d-47de-91f3-c17c89a7eef3" providerId="ADAL" clId="{D4EC3736-8CC1-4AEB-87E8-E2E8C6E27210}" dt="2024-08-10T06:52:14.747" v="172" actId="27636"/>
          <ac:spMkLst>
            <pc:docMk/>
            <pc:sldMk cId="1914880645" sldId="518"/>
            <ac:spMk id="2" creationId="{02525402-F5AD-B177-FB95-579DE6332954}"/>
          </ac:spMkLst>
        </pc:spChg>
        <pc:spChg chg="mod">
          <ac:chgData name="Aastha Kumar" userId="f94225b3-263d-47de-91f3-c17c89a7eef3" providerId="ADAL" clId="{D4EC3736-8CC1-4AEB-87E8-E2E8C6E27210}" dt="2024-08-10T06:52:14.716" v="171" actId="27636"/>
          <ac:spMkLst>
            <pc:docMk/>
            <pc:sldMk cId="1914880645" sldId="518"/>
            <ac:spMk id="3" creationId="{4E9BBD83-745C-C304-A52B-86C843C653EB}"/>
          </ac:spMkLst>
        </pc:spChg>
      </pc:sldChg>
      <pc:sldChg chg="modSp del">
        <pc:chgData name="Aastha Kumar" userId="f94225b3-263d-47de-91f3-c17c89a7eef3" providerId="ADAL" clId="{D4EC3736-8CC1-4AEB-87E8-E2E8C6E27210}" dt="2024-08-24T12:23:15.543" v="1229" actId="47"/>
        <pc:sldMkLst>
          <pc:docMk/>
          <pc:sldMk cId="2234604854" sldId="519"/>
        </pc:sldMkLst>
        <pc:spChg chg="mod">
          <ac:chgData name="Aastha Kumar" userId="f94225b3-263d-47de-91f3-c17c89a7eef3" providerId="ADAL" clId="{D4EC3736-8CC1-4AEB-87E8-E2E8C6E27210}" dt="2024-08-10T06:52:14.011" v="158"/>
          <ac:spMkLst>
            <pc:docMk/>
            <pc:sldMk cId="2234604854" sldId="519"/>
            <ac:spMk id="3" creationId="{39A711CE-EA05-9C86-F1C6-7B4260FE87BC}"/>
          </ac:spMkLst>
        </pc:spChg>
      </pc:sldChg>
      <pc:sldChg chg="modSp del mod">
        <pc:chgData name="Aastha Kumar" userId="f94225b3-263d-47de-91f3-c17c89a7eef3" providerId="ADAL" clId="{D4EC3736-8CC1-4AEB-87E8-E2E8C6E27210}" dt="2024-08-24T12:23:36.129" v="1234" actId="47"/>
        <pc:sldMkLst>
          <pc:docMk/>
          <pc:sldMk cId="1838022472" sldId="520"/>
        </pc:sldMkLst>
        <pc:spChg chg="mod">
          <ac:chgData name="Aastha Kumar" userId="f94225b3-263d-47de-91f3-c17c89a7eef3" providerId="ADAL" clId="{D4EC3736-8CC1-4AEB-87E8-E2E8C6E27210}" dt="2024-08-23T18:31:27.857" v="937" actId="20577"/>
          <ac:spMkLst>
            <pc:docMk/>
            <pc:sldMk cId="1838022472" sldId="520"/>
            <ac:spMk id="4" creationId="{A1409366-07B1-5E59-BAB5-F7A514BE2A86}"/>
          </ac:spMkLst>
        </pc:spChg>
        <pc:spChg chg="mod">
          <ac:chgData name="Aastha Kumar" userId="f94225b3-263d-47de-91f3-c17c89a7eef3" providerId="ADAL" clId="{D4EC3736-8CC1-4AEB-87E8-E2E8C6E27210}" dt="2024-08-10T06:52:14.011" v="158"/>
          <ac:spMkLst>
            <pc:docMk/>
            <pc:sldMk cId="1838022472" sldId="520"/>
            <ac:spMk id="6" creationId="{A53B8065-60A5-7AD9-5EE3-F93DC501BDE1}"/>
          </ac:spMkLst>
        </pc:spChg>
        <pc:picChg chg="mod">
          <ac:chgData name="Aastha Kumar" userId="f94225b3-263d-47de-91f3-c17c89a7eef3" providerId="ADAL" clId="{D4EC3736-8CC1-4AEB-87E8-E2E8C6E27210}" dt="2024-08-10T06:52:14.011" v="158"/>
          <ac:picMkLst>
            <pc:docMk/>
            <pc:sldMk cId="1838022472" sldId="520"/>
            <ac:picMk id="5" creationId="{AB2CBFC1-15D7-3B2B-7AE2-1329623AEE05}"/>
          </ac:picMkLst>
        </pc:picChg>
      </pc:sldChg>
      <pc:sldChg chg="addSp modSp del mod">
        <pc:chgData name="Aastha Kumar" userId="f94225b3-263d-47de-91f3-c17c89a7eef3" providerId="ADAL" clId="{D4EC3736-8CC1-4AEB-87E8-E2E8C6E27210}" dt="2024-08-23T18:30:23.036" v="910" actId="47"/>
        <pc:sldMkLst>
          <pc:docMk/>
          <pc:sldMk cId="74882274" sldId="521"/>
        </pc:sldMkLst>
        <pc:spChg chg="add mod">
          <ac:chgData name="Aastha Kumar" userId="f94225b3-263d-47de-91f3-c17c89a7eef3" providerId="ADAL" clId="{D4EC3736-8CC1-4AEB-87E8-E2E8C6E27210}" dt="2024-08-23T18:20:51.865" v="907" actId="1076"/>
          <ac:spMkLst>
            <pc:docMk/>
            <pc:sldMk cId="74882274" sldId="521"/>
            <ac:spMk id="2" creationId="{0AD4DDE2-99ED-B8F2-7C7D-43E02B47D29E}"/>
          </ac:spMkLst>
        </pc:spChg>
        <pc:picChg chg="mod">
          <ac:chgData name="Aastha Kumar" userId="f94225b3-263d-47de-91f3-c17c89a7eef3" providerId="ADAL" clId="{D4EC3736-8CC1-4AEB-87E8-E2E8C6E27210}" dt="2024-08-23T18:20:54.800" v="908" actId="14100"/>
          <ac:picMkLst>
            <pc:docMk/>
            <pc:sldMk cId="74882274" sldId="521"/>
            <ac:picMk id="3" creationId="{D5E1B55F-06CA-9E05-53D9-C26CE2F39B63}"/>
          </ac:picMkLst>
        </pc:picChg>
      </pc:sldChg>
      <pc:sldChg chg="modSp del">
        <pc:chgData name="Aastha Kumar" userId="f94225b3-263d-47de-91f3-c17c89a7eef3" providerId="ADAL" clId="{D4EC3736-8CC1-4AEB-87E8-E2E8C6E27210}" dt="2024-08-24T09:38:34.295" v="1112" actId="47"/>
        <pc:sldMkLst>
          <pc:docMk/>
          <pc:sldMk cId="510919137" sldId="522"/>
        </pc:sldMkLst>
        <pc:spChg chg="mod">
          <ac:chgData name="Aastha Kumar" userId="f94225b3-263d-47de-91f3-c17c89a7eef3" providerId="ADAL" clId="{D4EC3736-8CC1-4AEB-87E8-E2E8C6E27210}" dt="2024-08-10T06:52:14.011" v="158"/>
          <ac:spMkLst>
            <pc:docMk/>
            <pc:sldMk cId="510919137" sldId="522"/>
            <ac:spMk id="2" creationId="{B5CFF361-8F33-F1F9-564A-126313A0157E}"/>
          </ac:spMkLst>
        </pc:spChg>
        <pc:spChg chg="mod">
          <ac:chgData name="Aastha Kumar" userId="f94225b3-263d-47de-91f3-c17c89a7eef3" providerId="ADAL" clId="{D4EC3736-8CC1-4AEB-87E8-E2E8C6E27210}" dt="2024-08-10T06:52:14.011" v="158"/>
          <ac:spMkLst>
            <pc:docMk/>
            <pc:sldMk cId="510919137" sldId="522"/>
            <ac:spMk id="3" creationId="{8F54198A-712F-F95A-BA6F-6564CD03FFD1}"/>
          </ac:spMkLst>
        </pc:spChg>
      </pc:sldChg>
      <pc:sldChg chg="modSp del">
        <pc:chgData name="Aastha Kumar" userId="f94225b3-263d-47de-91f3-c17c89a7eef3" providerId="ADAL" clId="{D4EC3736-8CC1-4AEB-87E8-E2E8C6E27210}" dt="2024-08-24T09:38:34.295" v="1112" actId="47"/>
        <pc:sldMkLst>
          <pc:docMk/>
          <pc:sldMk cId="876240490" sldId="523"/>
        </pc:sldMkLst>
        <pc:spChg chg="mod">
          <ac:chgData name="Aastha Kumar" userId="f94225b3-263d-47de-91f3-c17c89a7eef3" providerId="ADAL" clId="{D4EC3736-8CC1-4AEB-87E8-E2E8C6E27210}" dt="2024-08-10T06:52:14.011" v="158"/>
          <ac:spMkLst>
            <pc:docMk/>
            <pc:sldMk cId="876240490" sldId="523"/>
            <ac:spMk id="3" creationId="{C2C67113-A0EA-7238-2B61-F73963C7F252}"/>
          </ac:spMkLst>
        </pc:spChg>
      </pc:sldChg>
      <pc:sldChg chg="modSp del">
        <pc:chgData name="Aastha Kumar" userId="f94225b3-263d-47de-91f3-c17c89a7eef3" providerId="ADAL" clId="{D4EC3736-8CC1-4AEB-87E8-E2E8C6E27210}" dt="2024-08-24T09:38:34.295" v="1112" actId="47"/>
        <pc:sldMkLst>
          <pc:docMk/>
          <pc:sldMk cId="3615300403" sldId="524"/>
        </pc:sldMkLst>
        <pc:spChg chg="mod">
          <ac:chgData name="Aastha Kumar" userId="f94225b3-263d-47de-91f3-c17c89a7eef3" providerId="ADAL" clId="{D4EC3736-8CC1-4AEB-87E8-E2E8C6E27210}" dt="2024-08-10T06:52:14.011" v="158"/>
          <ac:spMkLst>
            <pc:docMk/>
            <pc:sldMk cId="3615300403" sldId="524"/>
            <ac:spMk id="2" creationId="{584AFB0F-E211-76D3-9AE5-5283B703ADA8}"/>
          </ac:spMkLst>
        </pc:spChg>
        <pc:spChg chg="mod">
          <ac:chgData name="Aastha Kumar" userId="f94225b3-263d-47de-91f3-c17c89a7eef3" providerId="ADAL" clId="{D4EC3736-8CC1-4AEB-87E8-E2E8C6E27210}" dt="2024-08-10T06:52:14.011" v="158"/>
          <ac:spMkLst>
            <pc:docMk/>
            <pc:sldMk cId="3615300403" sldId="524"/>
            <ac:spMk id="3" creationId="{9D3BEA9E-8188-9C0F-E641-1709A676C93D}"/>
          </ac:spMkLst>
        </pc:spChg>
      </pc:sldChg>
      <pc:sldChg chg="modSp del">
        <pc:chgData name="Aastha Kumar" userId="f94225b3-263d-47de-91f3-c17c89a7eef3" providerId="ADAL" clId="{D4EC3736-8CC1-4AEB-87E8-E2E8C6E27210}" dt="2024-08-24T09:38:34.295" v="1112" actId="47"/>
        <pc:sldMkLst>
          <pc:docMk/>
          <pc:sldMk cId="988738573" sldId="525"/>
        </pc:sldMkLst>
        <pc:spChg chg="mod">
          <ac:chgData name="Aastha Kumar" userId="f94225b3-263d-47de-91f3-c17c89a7eef3" providerId="ADAL" clId="{D4EC3736-8CC1-4AEB-87E8-E2E8C6E27210}" dt="2024-08-10T06:52:14.011" v="158"/>
          <ac:spMkLst>
            <pc:docMk/>
            <pc:sldMk cId="988738573" sldId="525"/>
            <ac:spMk id="3" creationId="{3799202B-1874-AB30-749C-A46DDD258E59}"/>
          </ac:spMkLst>
        </pc:spChg>
      </pc:sldChg>
      <pc:sldChg chg="modSp del mod">
        <pc:chgData name="Aastha Kumar" userId="f94225b3-263d-47de-91f3-c17c89a7eef3" providerId="ADAL" clId="{D4EC3736-8CC1-4AEB-87E8-E2E8C6E27210}" dt="2024-08-24T09:38:34.295" v="1112" actId="47"/>
        <pc:sldMkLst>
          <pc:docMk/>
          <pc:sldMk cId="4229227630" sldId="526"/>
        </pc:sldMkLst>
        <pc:spChg chg="mod">
          <ac:chgData name="Aastha Kumar" userId="f94225b3-263d-47de-91f3-c17c89a7eef3" providerId="ADAL" clId="{D4EC3736-8CC1-4AEB-87E8-E2E8C6E27210}" dt="2024-08-10T06:52:14.978" v="176" actId="27636"/>
          <ac:spMkLst>
            <pc:docMk/>
            <pc:sldMk cId="4229227630" sldId="526"/>
            <ac:spMk id="3" creationId="{173AB51E-C0D8-0F77-B53E-6F3CA82881C6}"/>
          </ac:spMkLst>
        </pc:spChg>
      </pc:sldChg>
      <pc:sldChg chg="modSp del">
        <pc:chgData name="Aastha Kumar" userId="f94225b3-263d-47de-91f3-c17c89a7eef3" providerId="ADAL" clId="{D4EC3736-8CC1-4AEB-87E8-E2E8C6E27210}" dt="2024-08-24T09:36:44.109" v="1104" actId="47"/>
        <pc:sldMkLst>
          <pc:docMk/>
          <pc:sldMk cId="1358659514" sldId="532"/>
        </pc:sldMkLst>
        <pc:spChg chg="mod">
          <ac:chgData name="Aastha Kumar" userId="f94225b3-263d-47de-91f3-c17c89a7eef3" providerId="ADAL" clId="{D4EC3736-8CC1-4AEB-87E8-E2E8C6E27210}" dt="2024-08-10T06:52:14.011" v="158"/>
          <ac:spMkLst>
            <pc:docMk/>
            <pc:sldMk cId="1358659514" sldId="532"/>
            <ac:spMk id="3" creationId="{D6543FBA-0D87-3428-5714-60A13D779625}"/>
          </ac:spMkLst>
        </pc:spChg>
        <pc:picChg chg="mod">
          <ac:chgData name="Aastha Kumar" userId="f94225b3-263d-47de-91f3-c17c89a7eef3" providerId="ADAL" clId="{D4EC3736-8CC1-4AEB-87E8-E2E8C6E27210}" dt="2024-08-10T06:52:14.011" v="158"/>
          <ac:picMkLst>
            <pc:docMk/>
            <pc:sldMk cId="1358659514" sldId="532"/>
            <ac:picMk id="1026" creationId="{4EB404CE-00BC-21FF-680B-2C890DD30DA6}"/>
          </ac:picMkLst>
        </pc:picChg>
      </pc:sldChg>
      <pc:sldChg chg="modSp del">
        <pc:chgData name="Aastha Kumar" userId="f94225b3-263d-47de-91f3-c17c89a7eef3" providerId="ADAL" clId="{D4EC3736-8CC1-4AEB-87E8-E2E8C6E27210}" dt="2024-08-24T09:36:44.109" v="1104" actId="47"/>
        <pc:sldMkLst>
          <pc:docMk/>
          <pc:sldMk cId="3950105973" sldId="534"/>
        </pc:sldMkLst>
        <pc:picChg chg="mod">
          <ac:chgData name="Aastha Kumar" userId="f94225b3-263d-47de-91f3-c17c89a7eef3" providerId="ADAL" clId="{D4EC3736-8CC1-4AEB-87E8-E2E8C6E27210}" dt="2024-08-10T06:52:14.011" v="158"/>
          <ac:picMkLst>
            <pc:docMk/>
            <pc:sldMk cId="3950105973" sldId="534"/>
            <ac:picMk id="4098" creationId="{68A46459-6889-1155-3417-DE2FE9CA1F01}"/>
          </ac:picMkLst>
        </pc:picChg>
        <pc:picChg chg="mod">
          <ac:chgData name="Aastha Kumar" userId="f94225b3-263d-47de-91f3-c17c89a7eef3" providerId="ADAL" clId="{D4EC3736-8CC1-4AEB-87E8-E2E8C6E27210}" dt="2024-08-10T06:52:14.011" v="158"/>
          <ac:picMkLst>
            <pc:docMk/>
            <pc:sldMk cId="3950105973" sldId="534"/>
            <ac:picMk id="5122" creationId="{D190817D-4D56-4E8A-1E3D-C96B72DBD397}"/>
          </ac:picMkLst>
        </pc:picChg>
      </pc:sldChg>
      <pc:sldChg chg="modSp del">
        <pc:chgData name="Aastha Kumar" userId="f94225b3-263d-47de-91f3-c17c89a7eef3" providerId="ADAL" clId="{D4EC3736-8CC1-4AEB-87E8-E2E8C6E27210}" dt="2024-08-24T09:36:44.109" v="1104" actId="47"/>
        <pc:sldMkLst>
          <pc:docMk/>
          <pc:sldMk cId="930299039" sldId="535"/>
        </pc:sldMkLst>
        <pc:picChg chg="mod">
          <ac:chgData name="Aastha Kumar" userId="f94225b3-263d-47de-91f3-c17c89a7eef3" providerId="ADAL" clId="{D4EC3736-8CC1-4AEB-87E8-E2E8C6E27210}" dt="2024-08-10T06:52:14.011" v="158"/>
          <ac:picMkLst>
            <pc:docMk/>
            <pc:sldMk cId="930299039" sldId="535"/>
            <ac:picMk id="3074" creationId="{8EF828F6-38C0-4024-30F4-B2B2733946D2}"/>
          </ac:picMkLst>
        </pc:picChg>
      </pc:sldChg>
      <pc:sldChg chg="modSp del">
        <pc:chgData name="Aastha Kumar" userId="f94225b3-263d-47de-91f3-c17c89a7eef3" providerId="ADAL" clId="{D4EC3736-8CC1-4AEB-87E8-E2E8C6E27210}" dt="2024-08-24T09:36:44.109" v="1104" actId="47"/>
        <pc:sldMkLst>
          <pc:docMk/>
          <pc:sldMk cId="2983514068" sldId="536"/>
        </pc:sldMkLst>
        <pc:picChg chg="mod">
          <ac:chgData name="Aastha Kumar" userId="f94225b3-263d-47de-91f3-c17c89a7eef3" providerId="ADAL" clId="{D4EC3736-8CC1-4AEB-87E8-E2E8C6E27210}" dt="2024-08-10T06:52:14.011" v="158"/>
          <ac:picMkLst>
            <pc:docMk/>
            <pc:sldMk cId="2983514068" sldId="536"/>
            <ac:picMk id="2050" creationId="{651B2463-0481-06F5-966E-54A1783872FD}"/>
          </ac:picMkLst>
        </pc:picChg>
      </pc:sldChg>
      <pc:sldChg chg="del">
        <pc:chgData name="Aastha Kumar" userId="f94225b3-263d-47de-91f3-c17c89a7eef3" providerId="ADAL" clId="{D4EC3736-8CC1-4AEB-87E8-E2E8C6E27210}" dt="2024-08-10T06:25:14.188" v="1" actId="47"/>
        <pc:sldMkLst>
          <pc:docMk/>
          <pc:sldMk cId="2746559935" sldId="537"/>
        </pc:sldMkLst>
      </pc:sldChg>
      <pc:sldChg chg="modSp del">
        <pc:chgData name="Aastha Kumar" userId="f94225b3-263d-47de-91f3-c17c89a7eef3" providerId="ADAL" clId="{D4EC3736-8CC1-4AEB-87E8-E2E8C6E27210}" dt="2024-08-24T09:36:44.109" v="1104" actId="47"/>
        <pc:sldMkLst>
          <pc:docMk/>
          <pc:sldMk cId="343482267" sldId="538"/>
        </pc:sldMkLst>
        <pc:picChg chg="mod">
          <ac:chgData name="Aastha Kumar" userId="f94225b3-263d-47de-91f3-c17c89a7eef3" providerId="ADAL" clId="{D4EC3736-8CC1-4AEB-87E8-E2E8C6E27210}" dt="2024-08-10T06:52:14.011" v="158"/>
          <ac:picMkLst>
            <pc:docMk/>
            <pc:sldMk cId="343482267" sldId="538"/>
            <ac:picMk id="7170" creationId="{E21100E5-232F-59CB-6086-6E333AE6BB55}"/>
          </ac:picMkLst>
        </pc:picChg>
      </pc:sldChg>
      <pc:sldChg chg="modSp del">
        <pc:chgData name="Aastha Kumar" userId="f94225b3-263d-47de-91f3-c17c89a7eef3" providerId="ADAL" clId="{D4EC3736-8CC1-4AEB-87E8-E2E8C6E27210}" dt="2024-08-24T09:36:44.109" v="1104" actId="47"/>
        <pc:sldMkLst>
          <pc:docMk/>
          <pc:sldMk cId="2624621772" sldId="539"/>
        </pc:sldMkLst>
        <pc:picChg chg="mod">
          <ac:chgData name="Aastha Kumar" userId="f94225b3-263d-47de-91f3-c17c89a7eef3" providerId="ADAL" clId="{D4EC3736-8CC1-4AEB-87E8-E2E8C6E27210}" dt="2024-08-10T06:52:14.011" v="158"/>
          <ac:picMkLst>
            <pc:docMk/>
            <pc:sldMk cId="2624621772" sldId="539"/>
            <ac:picMk id="6146" creationId="{1C1F94BB-7BC5-5C86-8C6E-703AEA52C0D4}"/>
          </ac:picMkLst>
        </pc:picChg>
      </pc:sldChg>
      <pc:sldChg chg="modSp del">
        <pc:chgData name="Aastha Kumar" userId="f94225b3-263d-47de-91f3-c17c89a7eef3" providerId="ADAL" clId="{D4EC3736-8CC1-4AEB-87E8-E2E8C6E27210}" dt="2024-08-24T09:36:44.109" v="1104" actId="47"/>
        <pc:sldMkLst>
          <pc:docMk/>
          <pc:sldMk cId="456334008" sldId="540"/>
        </pc:sldMkLst>
        <pc:picChg chg="mod">
          <ac:chgData name="Aastha Kumar" userId="f94225b3-263d-47de-91f3-c17c89a7eef3" providerId="ADAL" clId="{D4EC3736-8CC1-4AEB-87E8-E2E8C6E27210}" dt="2024-08-10T06:52:14.011" v="158"/>
          <ac:picMkLst>
            <pc:docMk/>
            <pc:sldMk cId="456334008" sldId="540"/>
            <ac:picMk id="4100" creationId="{F75F7814-9CE2-B0EC-24CE-56C7E2782A52}"/>
          </ac:picMkLst>
        </pc:picChg>
      </pc:sldChg>
      <pc:sldChg chg="modSp del mod">
        <pc:chgData name="Aastha Kumar" userId="f94225b3-263d-47de-91f3-c17c89a7eef3" providerId="ADAL" clId="{D4EC3736-8CC1-4AEB-87E8-E2E8C6E27210}" dt="2024-08-24T09:23:48.755" v="1101" actId="47"/>
        <pc:sldMkLst>
          <pc:docMk/>
          <pc:sldMk cId="2794250061" sldId="541"/>
        </pc:sldMkLst>
        <pc:spChg chg="mod">
          <ac:chgData name="Aastha Kumar" userId="f94225b3-263d-47de-91f3-c17c89a7eef3" providerId="ADAL" clId="{D4EC3736-8CC1-4AEB-87E8-E2E8C6E27210}" dt="2024-08-24T09:23:42.442" v="1099" actId="1076"/>
          <ac:spMkLst>
            <pc:docMk/>
            <pc:sldMk cId="2794250061" sldId="541"/>
            <ac:spMk id="2" creationId="{EBF1CBED-6CA4-9C5F-35A1-421884E0BF68}"/>
          </ac:spMkLst>
        </pc:spChg>
        <pc:picChg chg="mod">
          <ac:chgData name="Aastha Kumar" userId="f94225b3-263d-47de-91f3-c17c89a7eef3" providerId="ADAL" clId="{D4EC3736-8CC1-4AEB-87E8-E2E8C6E27210}" dt="2024-08-24T09:23:44.615" v="1100" actId="1076"/>
          <ac:picMkLst>
            <pc:docMk/>
            <pc:sldMk cId="2794250061" sldId="541"/>
            <ac:picMk id="5" creationId="{6C247A02-7B24-D837-861B-07116111598B}"/>
          </ac:picMkLst>
        </pc:picChg>
      </pc:sldChg>
      <pc:sldChg chg="modSp del">
        <pc:chgData name="Aastha Kumar" userId="f94225b3-263d-47de-91f3-c17c89a7eef3" providerId="ADAL" clId="{D4EC3736-8CC1-4AEB-87E8-E2E8C6E27210}" dt="2024-08-24T09:29:50.637" v="1102" actId="47"/>
        <pc:sldMkLst>
          <pc:docMk/>
          <pc:sldMk cId="1920828612" sldId="542"/>
        </pc:sldMkLst>
        <pc:spChg chg="mod">
          <ac:chgData name="Aastha Kumar" userId="f94225b3-263d-47de-91f3-c17c89a7eef3" providerId="ADAL" clId="{D4EC3736-8CC1-4AEB-87E8-E2E8C6E27210}" dt="2024-08-10T06:52:14.011" v="158"/>
          <ac:spMkLst>
            <pc:docMk/>
            <pc:sldMk cId="1920828612" sldId="542"/>
            <ac:spMk id="3" creationId="{E23CB59F-3895-E222-9841-9FD4B6F0E2C0}"/>
          </ac:spMkLst>
        </pc:spChg>
        <pc:picChg chg="mod">
          <ac:chgData name="Aastha Kumar" userId="f94225b3-263d-47de-91f3-c17c89a7eef3" providerId="ADAL" clId="{D4EC3736-8CC1-4AEB-87E8-E2E8C6E27210}" dt="2024-08-10T06:52:14.011" v="158"/>
          <ac:picMkLst>
            <pc:docMk/>
            <pc:sldMk cId="1920828612" sldId="542"/>
            <ac:picMk id="5" creationId="{A6F9C7B9-9651-3E33-A687-C7242DBB4D6E}"/>
          </ac:picMkLst>
        </pc:picChg>
        <pc:picChg chg="mod">
          <ac:chgData name="Aastha Kumar" userId="f94225b3-263d-47de-91f3-c17c89a7eef3" providerId="ADAL" clId="{D4EC3736-8CC1-4AEB-87E8-E2E8C6E27210}" dt="2024-08-10T06:52:14.011" v="158"/>
          <ac:picMkLst>
            <pc:docMk/>
            <pc:sldMk cId="1920828612" sldId="542"/>
            <ac:picMk id="7" creationId="{D5994008-D1DB-193F-7377-D0E495E7C679}"/>
          </ac:picMkLst>
        </pc:picChg>
      </pc:sldChg>
      <pc:sldChg chg="modSp del">
        <pc:chgData name="Aastha Kumar" userId="f94225b3-263d-47de-91f3-c17c89a7eef3" providerId="ADAL" clId="{D4EC3736-8CC1-4AEB-87E8-E2E8C6E27210}" dt="2024-08-24T09:29:50.887" v="1103" actId="47"/>
        <pc:sldMkLst>
          <pc:docMk/>
          <pc:sldMk cId="91174020" sldId="543"/>
        </pc:sldMkLst>
        <pc:spChg chg="mod">
          <ac:chgData name="Aastha Kumar" userId="f94225b3-263d-47de-91f3-c17c89a7eef3" providerId="ADAL" clId="{D4EC3736-8CC1-4AEB-87E8-E2E8C6E27210}" dt="2024-08-10T06:52:14.011" v="158"/>
          <ac:spMkLst>
            <pc:docMk/>
            <pc:sldMk cId="91174020" sldId="543"/>
            <ac:spMk id="9" creationId="{B3C9CF43-C849-CA1E-3BF4-DBF7ABD063BE}"/>
          </ac:spMkLst>
        </pc:spChg>
        <pc:spChg chg="mod">
          <ac:chgData name="Aastha Kumar" userId="f94225b3-263d-47de-91f3-c17c89a7eef3" providerId="ADAL" clId="{D4EC3736-8CC1-4AEB-87E8-E2E8C6E27210}" dt="2024-08-10T06:52:14.011" v="158"/>
          <ac:spMkLst>
            <pc:docMk/>
            <pc:sldMk cId="91174020" sldId="543"/>
            <ac:spMk id="10" creationId="{E387CB46-B9FC-A057-225E-7E6A063FC502}"/>
          </ac:spMkLst>
        </pc:spChg>
        <pc:picChg chg="mod">
          <ac:chgData name="Aastha Kumar" userId="f94225b3-263d-47de-91f3-c17c89a7eef3" providerId="ADAL" clId="{D4EC3736-8CC1-4AEB-87E8-E2E8C6E27210}" dt="2024-08-10T06:52:14.011" v="158"/>
          <ac:picMkLst>
            <pc:docMk/>
            <pc:sldMk cId="91174020" sldId="543"/>
            <ac:picMk id="5" creationId="{47A449F1-EA9F-1547-8B56-FA6EC0AFA9BC}"/>
          </ac:picMkLst>
        </pc:picChg>
        <pc:picChg chg="mod">
          <ac:chgData name="Aastha Kumar" userId="f94225b3-263d-47de-91f3-c17c89a7eef3" providerId="ADAL" clId="{D4EC3736-8CC1-4AEB-87E8-E2E8C6E27210}" dt="2024-08-10T06:52:14.011" v="158"/>
          <ac:picMkLst>
            <pc:docMk/>
            <pc:sldMk cId="91174020" sldId="543"/>
            <ac:picMk id="7" creationId="{AB55BC08-2F23-BEDB-871A-A63BAC309103}"/>
          </ac:picMkLst>
        </pc:picChg>
        <pc:cxnChg chg="mod">
          <ac:chgData name="Aastha Kumar" userId="f94225b3-263d-47de-91f3-c17c89a7eef3" providerId="ADAL" clId="{D4EC3736-8CC1-4AEB-87E8-E2E8C6E27210}" dt="2024-08-10T06:52:14.011" v="158"/>
          <ac:cxnSpMkLst>
            <pc:docMk/>
            <pc:sldMk cId="91174020" sldId="543"/>
            <ac:cxnSpMk id="12" creationId="{17961C28-4F3B-A44E-4370-E5607AADC6E3}"/>
          </ac:cxnSpMkLst>
        </pc:cxnChg>
        <pc:cxnChg chg="mod">
          <ac:chgData name="Aastha Kumar" userId="f94225b3-263d-47de-91f3-c17c89a7eef3" providerId="ADAL" clId="{D4EC3736-8CC1-4AEB-87E8-E2E8C6E27210}" dt="2024-08-10T06:52:14.011" v="158"/>
          <ac:cxnSpMkLst>
            <pc:docMk/>
            <pc:sldMk cId="91174020" sldId="543"/>
            <ac:cxnSpMk id="13" creationId="{C93C8075-B96B-2D1A-011F-4020B132A6E6}"/>
          </ac:cxnSpMkLst>
        </pc:cxnChg>
        <pc:cxnChg chg="mod">
          <ac:chgData name="Aastha Kumar" userId="f94225b3-263d-47de-91f3-c17c89a7eef3" providerId="ADAL" clId="{D4EC3736-8CC1-4AEB-87E8-E2E8C6E27210}" dt="2024-08-10T06:52:14.011" v="158"/>
          <ac:cxnSpMkLst>
            <pc:docMk/>
            <pc:sldMk cId="91174020" sldId="543"/>
            <ac:cxnSpMk id="15" creationId="{B4753C78-1A97-A88D-DB59-653C51FFA1B3}"/>
          </ac:cxnSpMkLst>
        </pc:cxnChg>
      </pc:sldChg>
      <pc:sldChg chg="addSp delSp modSp del mod">
        <pc:chgData name="Aastha Kumar" userId="f94225b3-263d-47de-91f3-c17c89a7eef3" providerId="ADAL" clId="{D4EC3736-8CC1-4AEB-87E8-E2E8C6E27210}" dt="2024-08-24T09:23:07.743" v="1094" actId="2696"/>
        <pc:sldMkLst>
          <pc:docMk/>
          <pc:sldMk cId="211025771" sldId="544"/>
        </pc:sldMkLst>
        <pc:spChg chg="mod">
          <ac:chgData name="Aastha Kumar" userId="f94225b3-263d-47de-91f3-c17c89a7eef3" providerId="ADAL" clId="{D4EC3736-8CC1-4AEB-87E8-E2E8C6E27210}" dt="2024-08-10T09:34:21.768" v="645" actId="1076"/>
          <ac:spMkLst>
            <pc:docMk/>
            <pc:sldMk cId="211025771" sldId="544"/>
            <ac:spMk id="2" creationId="{509F86F9-7575-FFE7-7523-4F5BBC92D127}"/>
          </ac:spMkLst>
        </pc:spChg>
        <pc:spChg chg="add mod">
          <ac:chgData name="Aastha Kumar" userId="f94225b3-263d-47de-91f3-c17c89a7eef3" providerId="ADAL" clId="{D4EC3736-8CC1-4AEB-87E8-E2E8C6E27210}" dt="2024-08-10T09:34:35.289" v="648" actId="1076"/>
          <ac:spMkLst>
            <pc:docMk/>
            <pc:sldMk cId="211025771" sldId="544"/>
            <ac:spMk id="4" creationId="{01F08216-AE86-9D32-DC0A-ABC78B70EE3E}"/>
          </ac:spMkLst>
        </pc:spChg>
        <pc:picChg chg="add mod modCrop">
          <ac:chgData name="Aastha Kumar" userId="f94225b3-263d-47de-91f3-c17c89a7eef3" providerId="ADAL" clId="{D4EC3736-8CC1-4AEB-87E8-E2E8C6E27210}" dt="2024-08-10T09:41:03.774" v="697" actId="1076"/>
          <ac:picMkLst>
            <pc:docMk/>
            <pc:sldMk cId="211025771" sldId="544"/>
            <ac:picMk id="6" creationId="{2E655F9F-314C-C616-F022-F310C0415B3E}"/>
          </ac:picMkLst>
        </pc:picChg>
        <pc:picChg chg="del mod">
          <ac:chgData name="Aastha Kumar" userId="f94225b3-263d-47de-91f3-c17c89a7eef3" providerId="ADAL" clId="{D4EC3736-8CC1-4AEB-87E8-E2E8C6E27210}" dt="2024-08-10T09:34:14.166" v="642" actId="478"/>
          <ac:picMkLst>
            <pc:docMk/>
            <pc:sldMk cId="211025771" sldId="544"/>
            <ac:picMk id="7" creationId="{8EBDE180-8B11-8CA3-BCBD-8CBA0BC1A075}"/>
          </ac:picMkLst>
        </pc:picChg>
        <pc:picChg chg="add del mod modCrop">
          <ac:chgData name="Aastha Kumar" userId="f94225b3-263d-47de-91f3-c17c89a7eef3" providerId="ADAL" clId="{D4EC3736-8CC1-4AEB-87E8-E2E8C6E27210}" dt="2024-08-10T09:39:23.752" v="676" actId="22"/>
          <ac:picMkLst>
            <pc:docMk/>
            <pc:sldMk cId="211025771" sldId="544"/>
            <ac:picMk id="9" creationId="{E74847A8-C5B0-016A-4A61-FCD15924359F}"/>
          </ac:picMkLst>
        </pc:picChg>
        <pc:picChg chg="add mod modCrop">
          <ac:chgData name="Aastha Kumar" userId="f94225b3-263d-47de-91f3-c17c89a7eef3" providerId="ADAL" clId="{D4EC3736-8CC1-4AEB-87E8-E2E8C6E27210}" dt="2024-08-10T09:40:56.954" v="694" actId="14100"/>
          <ac:picMkLst>
            <pc:docMk/>
            <pc:sldMk cId="211025771" sldId="544"/>
            <ac:picMk id="11" creationId="{34D3681F-88A0-BB39-3F28-A16094B23F2B}"/>
          </ac:picMkLst>
        </pc:picChg>
      </pc:sldChg>
      <pc:sldChg chg="add">
        <pc:chgData name="Aastha Kumar" userId="f94225b3-263d-47de-91f3-c17c89a7eef3" providerId="ADAL" clId="{D4EC3736-8CC1-4AEB-87E8-E2E8C6E27210}" dt="2024-08-24T09:23:13.299" v="1095"/>
        <pc:sldMkLst>
          <pc:docMk/>
          <pc:sldMk cId="1844031752" sldId="544"/>
        </pc:sldMkLst>
      </pc:sldChg>
      <pc:sldChg chg="add">
        <pc:chgData name="Aastha Kumar" userId="f94225b3-263d-47de-91f3-c17c89a7eef3" providerId="ADAL" clId="{D4EC3736-8CC1-4AEB-87E8-E2E8C6E27210}" dt="2024-08-24T09:23:13.299" v="1095"/>
        <pc:sldMkLst>
          <pc:docMk/>
          <pc:sldMk cId="429670011" sldId="545"/>
        </pc:sldMkLst>
      </pc:sldChg>
      <pc:sldChg chg="addSp delSp modSp new del mod">
        <pc:chgData name="Aastha Kumar" userId="f94225b3-263d-47de-91f3-c17c89a7eef3" providerId="ADAL" clId="{D4EC3736-8CC1-4AEB-87E8-E2E8C6E27210}" dt="2024-08-24T09:23:07.743" v="1094" actId="2696"/>
        <pc:sldMkLst>
          <pc:docMk/>
          <pc:sldMk cId="1489925134" sldId="545"/>
        </pc:sldMkLst>
        <pc:grpChg chg="del mod">
          <ac:chgData name="Aastha Kumar" userId="f94225b3-263d-47de-91f3-c17c89a7eef3" providerId="ADAL" clId="{D4EC3736-8CC1-4AEB-87E8-E2E8C6E27210}" dt="2024-08-10T09:41:22.837" v="709"/>
          <ac:grpSpMkLst>
            <pc:docMk/>
            <pc:sldMk cId="1489925134" sldId="545"/>
            <ac:grpSpMk id="6" creationId="{FF4BAB8F-0DBC-8ABB-35AB-9E791409A6C6}"/>
          </ac:grpSpMkLst>
        </pc:grpChg>
        <pc:grpChg chg="add del mod">
          <ac:chgData name="Aastha Kumar" userId="f94225b3-263d-47de-91f3-c17c89a7eef3" providerId="ADAL" clId="{D4EC3736-8CC1-4AEB-87E8-E2E8C6E27210}" dt="2024-08-10T09:43:01.541" v="722" actId="478"/>
          <ac:grpSpMkLst>
            <pc:docMk/>
            <pc:sldMk cId="1489925134" sldId="545"/>
            <ac:grpSpMk id="15" creationId="{34CDA538-2167-7DB1-881A-75E5D083B285}"/>
          </ac:grpSpMkLst>
        </pc:grpChg>
        <pc:grpChg chg="del mod">
          <ac:chgData name="Aastha Kumar" userId="f94225b3-263d-47de-91f3-c17c89a7eef3" providerId="ADAL" clId="{D4EC3736-8CC1-4AEB-87E8-E2E8C6E27210}" dt="2024-08-10T09:41:25.364" v="712"/>
          <ac:grpSpMkLst>
            <pc:docMk/>
            <pc:sldMk cId="1489925134" sldId="545"/>
            <ac:grpSpMk id="16" creationId="{61D177E8-D412-6D91-67C6-8145570504BF}"/>
          </ac:grpSpMkLst>
        </pc:grpChg>
        <pc:grpChg chg="mod">
          <ac:chgData name="Aastha Kumar" userId="f94225b3-263d-47de-91f3-c17c89a7eef3" providerId="ADAL" clId="{D4EC3736-8CC1-4AEB-87E8-E2E8C6E27210}" dt="2024-08-10T09:41:25.364" v="712"/>
          <ac:grpSpMkLst>
            <pc:docMk/>
            <pc:sldMk cId="1489925134" sldId="545"/>
            <ac:grpSpMk id="19" creationId="{29FE8953-2498-F65F-24F5-2CA4B5A4BE94}"/>
          </ac:grpSpMkLst>
        </pc:grpChg>
        <pc:picChg chg="add del mod modCrop">
          <ac:chgData name="Aastha Kumar" userId="f94225b3-263d-47de-91f3-c17c89a7eef3" providerId="ADAL" clId="{D4EC3736-8CC1-4AEB-87E8-E2E8C6E27210}" dt="2024-08-10T09:43:01.923" v="723" actId="478"/>
          <ac:picMkLst>
            <pc:docMk/>
            <pc:sldMk cId="1489925134" sldId="545"/>
            <ac:picMk id="3" creationId="{50C37681-2961-E2D1-FD93-0EEE3A2C3E15}"/>
          </ac:picMkLst>
        </pc:picChg>
        <pc:picChg chg="add del">
          <ac:chgData name="Aastha Kumar" userId="f94225b3-263d-47de-91f3-c17c89a7eef3" providerId="ADAL" clId="{D4EC3736-8CC1-4AEB-87E8-E2E8C6E27210}" dt="2024-08-10T09:42:57.715" v="721" actId="22"/>
          <ac:picMkLst>
            <pc:docMk/>
            <pc:sldMk cId="1489925134" sldId="545"/>
            <ac:picMk id="21" creationId="{9DAD38B8-B38A-CD9D-FC53-F972CAEA50EF}"/>
          </ac:picMkLst>
        </pc:picChg>
        <pc:inkChg chg="add mod">
          <ac:chgData name="Aastha Kumar" userId="f94225b3-263d-47de-91f3-c17c89a7eef3" providerId="ADAL" clId="{D4EC3736-8CC1-4AEB-87E8-E2E8C6E27210}" dt="2024-08-10T09:41:25.364" v="712"/>
          <ac:inkMkLst>
            <pc:docMk/>
            <pc:sldMk cId="1489925134" sldId="545"/>
            <ac:inkMk id="4" creationId="{6A7B2A5F-3326-90A4-4BDF-972BC44584C3}"/>
          </ac:inkMkLst>
        </pc:inkChg>
        <pc:inkChg chg="add mod">
          <ac:chgData name="Aastha Kumar" userId="f94225b3-263d-47de-91f3-c17c89a7eef3" providerId="ADAL" clId="{D4EC3736-8CC1-4AEB-87E8-E2E8C6E27210}" dt="2024-08-10T09:41:25.364" v="712"/>
          <ac:inkMkLst>
            <pc:docMk/>
            <pc:sldMk cId="1489925134" sldId="545"/>
            <ac:inkMk id="5" creationId="{186261DD-77F4-ABAF-E618-51F936D28ED9}"/>
          </ac:inkMkLst>
        </pc:inkChg>
        <pc:inkChg chg="add mod">
          <ac:chgData name="Aastha Kumar" userId="f94225b3-263d-47de-91f3-c17c89a7eef3" providerId="ADAL" clId="{D4EC3736-8CC1-4AEB-87E8-E2E8C6E27210}" dt="2024-08-10T09:41:25.364" v="712"/>
          <ac:inkMkLst>
            <pc:docMk/>
            <pc:sldMk cId="1489925134" sldId="545"/>
            <ac:inkMk id="7" creationId="{32BB76EC-C100-A668-FCA0-00766BD7D552}"/>
          </ac:inkMkLst>
        </pc:inkChg>
        <pc:inkChg chg="add mod">
          <ac:chgData name="Aastha Kumar" userId="f94225b3-263d-47de-91f3-c17c89a7eef3" providerId="ADAL" clId="{D4EC3736-8CC1-4AEB-87E8-E2E8C6E27210}" dt="2024-08-10T09:41:25.364" v="712"/>
          <ac:inkMkLst>
            <pc:docMk/>
            <pc:sldMk cId="1489925134" sldId="545"/>
            <ac:inkMk id="8" creationId="{6795F704-B3B7-ABBE-A1A9-90B757AC5FE4}"/>
          </ac:inkMkLst>
        </pc:inkChg>
        <pc:inkChg chg="add mod">
          <ac:chgData name="Aastha Kumar" userId="f94225b3-263d-47de-91f3-c17c89a7eef3" providerId="ADAL" clId="{D4EC3736-8CC1-4AEB-87E8-E2E8C6E27210}" dt="2024-08-10T09:41:25.364" v="712"/>
          <ac:inkMkLst>
            <pc:docMk/>
            <pc:sldMk cId="1489925134" sldId="545"/>
            <ac:inkMk id="9" creationId="{D0783036-7F9B-8A30-209B-71E514D6EDCF}"/>
          </ac:inkMkLst>
        </pc:inkChg>
        <pc:inkChg chg="add mod">
          <ac:chgData name="Aastha Kumar" userId="f94225b3-263d-47de-91f3-c17c89a7eef3" providerId="ADAL" clId="{D4EC3736-8CC1-4AEB-87E8-E2E8C6E27210}" dt="2024-08-10T09:41:25.364" v="712"/>
          <ac:inkMkLst>
            <pc:docMk/>
            <pc:sldMk cId="1489925134" sldId="545"/>
            <ac:inkMk id="10" creationId="{110C8ECF-D94E-FDA5-E371-DA54993D6341}"/>
          </ac:inkMkLst>
        </pc:inkChg>
        <pc:inkChg chg="add mod">
          <ac:chgData name="Aastha Kumar" userId="f94225b3-263d-47de-91f3-c17c89a7eef3" providerId="ADAL" clId="{D4EC3736-8CC1-4AEB-87E8-E2E8C6E27210}" dt="2024-08-10T09:41:22.837" v="709"/>
          <ac:inkMkLst>
            <pc:docMk/>
            <pc:sldMk cId="1489925134" sldId="545"/>
            <ac:inkMk id="11" creationId="{F9971345-5652-8B1F-0796-802FB71F3499}"/>
          </ac:inkMkLst>
        </pc:inkChg>
        <pc:inkChg chg="add mod">
          <ac:chgData name="Aastha Kumar" userId="f94225b3-263d-47de-91f3-c17c89a7eef3" providerId="ADAL" clId="{D4EC3736-8CC1-4AEB-87E8-E2E8C6E27210}" dt="2024-08-10T09:41:22.837" v="709"/>
          <ac:inkMkLst>
            <pc:docMk/>
            <pc:sldMk cId="1489925134" sldId="545"/>
            <ac:inkMk id="12" creationId="{F67CB0E4-831B-873E-6465-53D50F4D2E7F}"/>
          </ac:inkMkLst>
        </pc:inkChg>
        <pc:inkChg chg="add mod">
          <ac:chgData name="Aastha Kumar" userId="f94225b3-263d-47de-91f3-c17c89a7eef3" providerId="ADAL" clId="{D4EC3736-8CC1-4AEB-87E8-E2E8C6E27210}" dt="2024-08-10T09:41:22.837" v="709"/>
          <ac:inkMkLst>
            <pc:docMk/>
            <pc:sldMk cId="1489925134" sldId="545"/>
            <ac:inkMk id="13" creationId="{65462FC1-F7BA-4199-9BBC-6BC4A8C7A38C}"/>
          </ac:inkMkLst>
        </pc:inkChg>
        <pc:inkChg chg="add mod">
          <ac:chgData name="Aastha Kumar" userId="f94225b3-263d-47de-91f3-c17c89a7eef3" providerId="ADAL" clId="{D4EC3736-8CC1-4AEB-87E8-E2E8C6E27210}" dt="2024-08-10T09:41:22.837" v="709"/>
          <ac:inkMkLst>
            <pc:docMk/>
            <pc:sldMk cId="1489925134" sldId="545"/>
            <ac:inkMk id="14" creationId="{06F1AFD0-F2E6-0296-4FB3-A3A18C099CF7}"/>
          </ac:inkMkLst>
        </pc:inkChg>
        <pc:inkChg chg="add mod">
          <ac:chgData name="Aastha Kumar" userId="f94225b3-263d-47de-91f3-c17c89a7eef3" providerId="ADAL" clId="{D4EC3736-8CC1-4AEB-87E8-E2E8C6E27210}" dt="2024-08-10T09:41:25.364" v="712"/>
          <ac:inkMkLst>
            <pc:docMk/>
            <pc:sldMk cId="1489925134" sldId="545"/>
            <ac:inkMk id="17" creationId="{175A3E06-6D68-12E0-ACCA-2257DF74AF3B}"/>
          </ac:inkMkLst>
        </pc:inkChg>
        <pc:inkChg chg="add mod">
          <ac:chgData name="Aastha Kumar" userId="f94225b3-263d-47de-91f3-c17c89a7eef3" providerId="ADAL" clId="{D4EC3736-8CC1-4AEB-87E8-E2E8C6E27210}" dt="2024-08-10T09:41:25.364" v="712"/>
          <ac:inkMkLst>
            <pc:docMk/>
            <pc:sldMk cId="1489925134" sldId="545"/>
            <ac:inkMk id="18" creationId="{78480C3F-F379-0389-F54C-392BE7539DE2}"/>
          </ac:inkMkLst>
        </pc:inkChg>
      </pc:sldChg>
      <pc:sldChg chg="addSp delSp modSp new del mod">
        <pc:chgData name="Aastha Kumar" userId="f94225b3-263d-47de-91f3-c17c89a7eef3" providerId="ADAL" clId="{D4EC3736-8CC1-4AEB-87E8-E2E8C6E27210}" dt="2024-08-10T07:09:31.276" v="226" actId="47"/>
        <pc:sldMkLst>
          <pc:docMk/>
          <pc:sldMk cId="1992766599" sldId="545"/>
        </pc:sldMkLst>
        <pc:spChg chg="add del mod">
          <ac:chgData name="Aastha Kumar" userId="f94225b3-263d-47de-91f3-c17c89a7eef3" providerId="ADAL" clId="{D4EC3736-8CC1-4AEB-87E8-E2E8C6E27210}" dt="2024-08-10T07:08:59.131" v="216" actId="21"/>
          <ac:spMkLst>
            <pc:docMk/>
            <pc:sldMk cId="1992766599" sldId="545"/>
            <ac:spMk id="3" creationId="{15CA3CDE-7363-EFFD-A725-81D659BEDD35}"/>
          </ac:spMkLst>
        </pc:spChg>
      </pc:sldChg>
      <pc:sldChg chg="add">
        <pc:chgData name="Aastha Kumar" userId="f94225b3-263d-47de-91f3-c17c89a7eef3" providerId="ADAL" clId="{D4EC3736-8CC1-4AEB-87E8-E2E8C6E27210}" dt="2024-08-24T09:23:13.299" v="1095"/>
        <pc:sldMkLst>
          <pc:docMk/>
          <pc:sldMk cId="2027268376" sldId="546"/>
        </pc:sldMkLst>
      </pc:sldChg>
      <pc:sldChg chg="addSp new del mod">
        <pc:chgData name="Aastha Kumar" userId="f94225b3-263d-47de-91f3-c17c89a7eef3" providerId="ADAL" clId="{D4EC3736-8CC1-4AEB-87E8-E2E8C6E27210}" dt="2024-08-24T09:23:07.743" v="1094" actId="2696"/>
        <pc:sldMkLst>
          <pc:docMk/>
          <pc:sldMk cId="2984438589" sldId="546"/>
        </pc:sldMkLst>
        <pc:picChg chg="add">
          <ac:chgData name="Aastha Kumar" userId="f94225b3-263d-47de-91f3-c17c89a7eef3" providerId="ADAL" clId="{D4EC3736-8CC1-4AEB-87E8-E2E8C6E27210}" dt="2024-08-10T09:41:49.907" v="714" actId="22"/>
          <ac:picMkLst>
            <pc:docMk/>
            <pc:sldMk cId="2984438589" sldId="546"/>
            <ac:picMk id="3" creationId="{E9D36FEA-2183-8867-5908-4457B8D2C613}"/>
          </ac:picMkLst>
        </pc:picChg>
      </pc:sldChg>
      <pc:sldChg chg="add">
        <pc:chgData name="Aastha Kumar" userId="f94225b3-263d-47de-91f3-c17c89a7eef3" providerId="ADAL" clId="{D4EC3736-8CC1-4AEB-87E8-E2E8C6E27210}" dt="2024-08-24T09:23:13.299" v="1095"/>
        <pc:sldMkLst>
          <pc:docMk/>
          <pc:sldMk cId="93962264" sldId="547"/>
        </pc:sldMkLst>
      </pc:sldChg>
      <pc:sldChg chg="addSp new del mod">
        <pc:chgData name="Aastha Kumar" userId="f94225b3-263d-47de-91f3-c17c89a7eef3" providerId="ADAL" clId="{D4EC3736-8CC1-4AEB-87E8-E2E8C6E27210}" dt="2024-08-24T09:23:07.743" v="1094" actId="2696"/>
        <pc:sldMkLst>
          <pc:docMk/>
          <pc:sldMk cId="695078051" sldId="547"/>
        </pc:sldMkLst>
        <pc:picChg chg="add">
          <ac:chgData name="Aastha Kumar" userId="f94225b3-263d-47de-91f3-c17c89a7eef3" providerId="ADAL" clId="{D4EC3736-8CC1-4AEB-87E8-E2E8C6E27210}" dt="2024-08-10T09:42:06.302" v="716" actId="22"/>
          <ac:picMkLst>
            <pc:docMk/>
            <pc:sldMk cId="695078051" sldId="547"/>
            <ac:picMk id="3" creationId="{C0B1C04D-0228-0340-D5F5-D66439B626A8}"/>
          </ac:picMkLst>
        </pc:picChg>
      </pc:sldChg>
      <pc:sldChg chg="addSp new del mod">
        <pc:chgData name="Aastha Kumar" userId="f94225b3-263d-47de-91f3-c17c89a7eef3" providerId="ADAL" clId="{D4EC3736-8CC1-4AEB-87E8-E2E8C6E27210}" dt="2024-08-24T09:23:07.743" v="1094" actId="2696"/>
        <pc:sldMkLst>
          <pc:docMk/>
          <pc:sldMk cId="972445149" sldId="548"/>
        </pc:sldMkLst>
        <pc:picChg chg="add">
          <ac:chgData name="Aastha Kumar" userId="f94225b3-263d-47de-91f3-c17c89a7eef3" providerId="ADAL" clId="{D4EC3736-8CC1-4AEB-87E8-E2E8C6E27210}" dt="2024-08-10T09:43:21.662" v="724" actId="22"/>
          <ac:picMkLst>
            <pc:docMk/>
            <pc:sldMk cId="972445149" sldId="548"/>
            <ac:picMk id="3" creationId="{C23FCC7E-748C-714A-1BCE-5FBA454ED412}"/>
          </ac:picMkLst>
        </pc:picChg>
      </pc:sldChg>
      <pc:sldChg chg="add">
        <pc:chgData name="Aastha Kumar" userId="f94225b3-263d-47de-91f3-c17c89a7eef3" providerId="ADAL" clId="{D4EC3736-8CC1-4AEB-87E8-E2E8C6E27210}" dt="2024-08-24T09:23:13.299" v="1095"/>
        <pc:sldMkLst>
          <pc:docMk/>
          <pc:sldMk cId="1024462561" sldId="548"/>
        </pc:sldMkLst>
      </pc:sldChg>
      <pc:sldChg chg="addSp new del mod">
        <pc:chgData name="Aastha Kumar" userId="f94225b3-263d-47de-91f3-c17c89a7eef3" providerId="ADAL" clId="{D4EC3736-8CC1-4AEB-87E8-E2E8C6E27210}" dt="2024-08-24T09:23:07.743" v="1094" actId="2696"/>
        <pc:sldMkLst>
          <pc:docMk/>
          <pc:sldMk cId="562012738" sldId="549"/>
        </pc:sldMkLst>
        <pc:picChg chg="add">
          <ac:chgData name="Aastha Kumar" userId="f94225b3-263d-47de-91f3-c17c89a7eef3" providerId="ADAL" clId="{D4EC3736-8CC1-4AEB-87E8-E2E8C6E27210}" dt="2024-08-10T09:43:50.591" v="726" actId="22"/>
          <ac:picMkLst>
            <pc:docMk/>
            <pc:sldMk cId="562012738" sldId="549"/>
            <ac:picMk id="3" creationId="{B224EBF2-1EED-DB3A-3AC8-072E7C8A6D05}"/>
          </ac:picMkLst>
        </pc:picChg>
      </pc:sldChg>
      <pc:sldChg chg="addSp modSp add mod">
        <pc:chgData name="Aastha Kumar" userId="f94225b3-263d-47de-91f3-c17c89a7eef3" providerId="ADAL" clId="{D4EC3736-8CC1-4AEB-87E8-E2E8C6E27210}" dt="2024-08-25T15:46:07.751" v="1502" actId="1076"/>
        <pc:sldMkLst>
          <pc:docMk/>
          <pc:sldMk cId="1578035295" sldId="549"/>
        </pc:sldMkLst>
        <pc:spChg chg="add mod">
          <ac:chgData name="Aastha Kumar" userId="f94225b3-263d-47de-91f3-c17c89a7eef3" providerId="ADAL" clId="{D4EC3736-8CC1-4AEB-87E8-E2E8C6E27210}" dt="2024-08-25T15:46:07.751" v="1502" actId="1076"/>
          <ac:spMkLst>
            <pc:docMk/>
            <pc:sldMk cId="1578035295" sldId="549"/>
            <ac:spMk id="2" creationId="{F9C95F57-9C5C-AFCA-7E31-283C72B37889}"/>
          </ac:spMkLst>
        </pc:spChg>
      </pc:sldChg>
      <pc:sldChg chg="add">
        <pc:chgData name="Aastha Kumar" userId="f94225b3-263d-47de-91f3-c17c89a7eef3" providerId="ADAL" clId="{D4EC3736-8CC1-4AEB-87E8-E2E8C6E27210}" dt="2024-08-24T09:23:13.299" v="1095"/>
        <pc:sldMkLst>
          <pc:docMk/>
          <pc:sldMk cId="1822973655" sldId="550"/>
        </pc:sldMkLst>
      </pc:sldChg>
      <pc:sldChg chg="addSp new del mod">
        <pc:chgData name="Aastha Kumar" userId="f94225b3-263d-47de-91f3-c17c89a7eef3" providerId="ADAL" clId="{D4EC3736-8CC1-4AEB-87E8-E2E8C6E27210}" dt="2024-08-24T09:23:07.743" v="1094" actId="2696"/>
        <pc:sldMkLst>
          <pc:docMk/>
          <pc:sldMk cId="1861463709" sldId="550"/>
        </pc:sldMkLst>
        <pc:picChg chg="add">
          <ac:chgData name="Aastha Kumar" userId="f94225b3-263d-47de-91f3-c17c89a7eef3" providerId="ADAL" clId="{D4EC3736-8CC1-4AEB-87E8-E2E8C6E27210}" dt="2024-08-10T09:44:18.482" v="728" actId="22"/>
          <ac:picMkLst>
            <pc:docMk/>
            <pc:sldMk cId="1861463709" sldId="550"/>
            <ac:picMk id="3" creationId="{72E82C74-D0E9-F1FC-6B6C-122DEA6AB892}"/>
          </ac:picMkLst>
        </pc:picChg>
      </pc:sldChg>
      <pc:sldChg chg="add">
        <pc:chgData name="Aastha Kumar" userId="f94225b3-263d-47de-91f3-c17c89a7eef3" providerId="ADAL" clId="{D4EC3736-8CC1-4AEB-87E8-E2E8C6E27210}" dt="2024-08-24T09:23:13.299" v="1095"/>
        <pc:sldMkLst>
          <pc:docMk/>
          <pc:sldMk cId="3496823179" sldId="551"/>
        </pc:sldMkLst>
      </pc:sldChg>
      <pc:sldChg chg="addSp new del mod">
        <pc:chgData name="Aastha Kumar" userId="f94225b3-263d-47de-91f3-c17c89a7eef3" providerId="ADAL" clId="{D4EC3736-8CC1-4AEB-87E8-E2E8C6E27210}" dt="2024-08-24T09:23:07.743" v="1094" actId="2696"/>
        <pc:sldMkLst>
          <pc:docMk/>
          <pc:sldMk cId="4137903733" sldId="551"/>
        </pc:sldMkLst>
        <pc:picChg chg="add">
          <ac:chgData name="Aastha Kumar" userId="f94225b3-263d-47de-91f3-c17c89a7eef3" providerId="ADAL" clId="{D4EC3736-8CC1-4AEB-87E8-E2E8C6E27210}" dt="2024-08-10T09:44:42.270" v="730" actId="22"/>
          <ac:picMkLst>
            <pc:docMk/>
            <pc:sldMk cId="4137903733" sldId="551"/>
            <ac:picMk id="3" creationId="{4ABFE0FF-E8BF-5ADE-4A7E-652C8B434F1C}"/>
          </ac:picMkLst>
        </pc:picChg>
      </pc:sldChg>
      <pc:sldChg chg="add ord">
        <pc:chgData name="Aastha Kumar" userId="f94225b3-263d-47de-91f3-c17c89a7eef3" providerId="ADAL" clId="{D4EC3736-8CC1-4AEB-87E8-E2E8C6E27210}" dt="2024-08-25T16:30:01.033" v="1508" actId="20578"/>
        <pc:sldMkLst>
          <pc:docMk/>
          <pc:sldMk cId="1718017477" sldId="552"/>
        </pc:sldMkLst>
      </pc:sldChg>
      <pc:sldChg chg="addSp modSp new del mod">
        <pc:chgData name="Aastha Kumar" userId="f94225b3-263d-47de-91f3-c17c89a7eef3" providerId="ADAL" clId="{D4EC3736-8CC1-4AEB-87E8-E2E8C6E27210}" dt="2024-08-24T09:23:07.743" v="1094" actId="2696"/>
        <pc:sldMkLst>
          <pc:docMk/>
          <pc:sldMk cId="2305545864" sldId="552"/>
        </pc:sldMkLst>
        <pc:spChg chg="add mod">
          <ac:chgData name="Aastha Kumar" userId="f94225b3-263d-47de-91f3-c17c89a7eef3" providerId="ADAL" clId="{D4EC3736-8CC1-4AEB-87E8-E2E8C6E27210}" dt="2024-08-10T09:48:17.709" v="740" actId="1076"/>
          <ac:spMkLst>
            <pc:docMk/>
            <pc:sldMk cId="2305545864" sldId="552"/>
            <ac:spMk id="5" creationId="{809AFB44-FD4B-525A-2F7D-D2448DB41373}"/>
          </ac:spMkLst>
        </pc:spChg>
        <pc:picChg chg="add mod modCrop">
          <ac:chgData name="Aastha Kumar" userId="f94225b3-263d-47de-91f3-c17c89a7eef3" providerId="ADAL" clId="{D4EC3736-8CC1-4AEB-87E8-E2E8C6E27210}" dt="2024-08-10T09:48:15.227" v="739" actId="1076"/>
          <ac:picMkLst>
            <pc:docMk/>
            <pc:sldMk cId="2305545864" sldId="552"/>
            <ac:picMk id="3" creationId="{3154D8E7-8B2D-6A5D-DA1D-599D745AEDB0}"/>
          </ac:picMkLst>
        </pc:picChg>
      </pc:sldChg>
      <pc:sldChg chg="addSp new del mod">
        <pc:chgData name="Aastha Kumar" userId="f94225b3-263d-47de-91f3-c17c89a7eef3" providerId="ADAL" clId="{D4EC3736-8CC1-4AEB-87E8-E2E8C6E27210}" dt="2024-08-25T15:19:56.017" v="1421" actId="47"/>
        <pc:sldMkLst>
          <pc:docMk/>
          <pc:sldMk cId="3664576842" sldId="553"/>
        </pc:sldMkLst>
        <pc:picChg chg="add">
          <ac:chgData name="Aastha Kumar" userId="f94225b3-263d-47de-91f3-c17c89a7eef3" providerId="ADAL" clId="{D4EC3736-8CC1-4AEB-87E8-E2E8C6E27210}" dt="2024-08-24T10:41:07.014" v="1210" actId="22"/>
          <ac:picMkLst>
            <pc:docMk/>
            <pc:sldMk cId="3664576842" sldId="553"/>
            <ac:picMk id="3" creationId="{E6B15113-901B-63EB-B65A-C5AF351ACB39}"/>
          </ac:picMkLst>
        </pc:picChg>
      </pc:sldChg>
      <pc:sldChg chg="modSp add del mod">
        <pc:chgData name="Aastha Kumar" userId="f94225b3-263d-47de-91f3-c17c89a7eef3" providerId="ADAL" clId="{D4EC3736-8CC1-4AEB-87E8-E2E8C6E27210}" dt="2024-08-25T14:59:20.934" v="1314" actId="47"/>
        <pc:sldMkLst>
          <pc:docMk/>
          <pc:sldMk cId="1325843010" sldId="560"/>
        </pc:sldMkLst>
        <pc:spChg chg="mod">
          <ac:chgData name="Aastha Kumar" userId="f94225b3-263d-47de-91f3-c17c89a7eef3" providerId="ADAL" clId="{D4EC3736-8CC1-4AEB-87E8-E2E8C6E27210}" dt="2024-08-24T12:22:22.516" v="1214" actId="27636"/>
          <ac:spMkLst>
            <pc:docMk/>
            <pc:sldMk cId="1325843010" sldId="560"/>
            <ac:spMk id="2" creationId="{00000000-0000-0000-0000-000000000000}"/>
          </ac:spMkLst>
        </pc:spChg>
      </pc:sldChg>
      <pc:sldChg chg="modSp add del mod">
        <pc:chgData name="Aastha Kumar" userId="f94225b3-263d-47de-91f3-c17c89a7eef3" providerId="ADAL" clId="{D4EC3736-8CC1-4AEB-87E8-E2E8C6E27210}" dt="2024-08-25T14:59:25.420" v="1315" actId="47"/>
        <pc:sldMkLst>
          <pc:docMk/>
          <pc:sldMk cId="486960851" sldId="561"/>
        </pc:sldMkLst>
        <pc:spChg chg="mod">
          <ac:chgData name="Aastha Kumar" userId="f94225b3-263d-47de-91f3-c17c89a7eef3" providerId="ADAL" clId="{D4EC3736-8CC1-4AEB-87E8-E2E8C6E27210}" dt="2024-08-24T12:22:22.533" v="1215" actId="27636"/>
          <ac:spMkLst>
            <pc:docMk/>
            <pc:sldMk cId="486960851" sldId="561"/>
            <ac:spMk id="2" creationId="{00000000-0000-0000-0000-000000000000}"/>
          </ac:spMkLst>
        </pc:spChg>
      </pc:sldChg>
      <pc:sldChg chg="modSp add del mod">
        <pc:chgData name="Aastha Kumar" userId="f94225b3-263d-47de-91f3-c17c89a7eef3" providerId="ADAL" clId="{D4EC3736-8CC1-4AEB-87E8-E2E8C6E27210}" dt="2024-08-25T15:00:28.412" v="1333" actId="47"/>
        <pc:sldMkLst>
          <pc:docMk/>
          <pc:sldMk cId="332819262" sldId="562"/>
        </pc:sldMkLst>
        <pc:spChg chg="mod">
          <ac:chgData name="Aastha Kumar" userId="f94225b3-263d-47de-91f3-c17c89a7eef3" providerId="ADAL" clId="{D4EC3736-8CC1-4AEB-87E8-E2E8C6E27210}" dt="2024-08-25T14:59:55.606" v="1324" actId="27636"/>
          <ac:spMkLst>
            <pc:docMk/>
            <pc:sldMk cId="332819262" sldId="562"/>
            <ac:spMk id="2" creationId="{00000000-0000-0000-0000-000000000000}"/>
          </ac:spMkLst>
        </pc:spChg>
      </pc:sldChg>
      <pc:sldChg chg="add del">
        <pc:chgData name="Aastha Kumar" userId="f94225b3-263d-47de-91f3-c17c89a7eef3" providerId="ADAL" clId="{D4EC3736-8CC1-4AEB-87E8-E2E8C6E27210}" dt="2024-08-25T16:37:51.952" v="1540" actId="47"/>
        <pc:sldMkLst>
          <pc:docMk/>
          <pc:sldMk cId="670349644" sldId="563"/>
        </pc:sldMkLst>
      </pc:sldChg>
      <pc:sldChg chg="add del">
        <pc:chgData name="Aastha Kumar" userId="f94225b3-263d-47de-91f3-c17c89a7eef3" providerId="ADAL" clId="{D4EC3736-8CC1-4AEB-87E8-E2E8C6E27210}" dt="2024-08-24T12:24:14.371" v="1235" actId="47"/>
        <pc:sldMkLst>
          <pc:docMk/>
          <pc:sldMk cId="2867493817" sldId="564"/>
        </pc:sldMkLst>
      </pc:sldChg>
      <pc:sldChg chg="addSp delSp modSp add del mod">
        <pc:chgData name="Aastha Kumar" userId="f94225b3-263d-47de-91f3-c17c89a7eef3" providerId="ADAL" clId="{D4EC3736-8CC1-4AEB-87E8-E2E8C6E27210}" dt="2024-08-26T05:47:43.956" v="1907" actId="47"/>
        <pc:sldMkLst>
          <pc:docMk/>
          <pc:sldMk cId="805616370" sldId="571"/>
        </pc:sldMkLst>
        <pc:spChg chg="add del mod">
          <ac:chgData name="Aastha Kumar" userId="f94225b3-263d-47de-91f3-c17c89a7eef3" providerId="ADAL" clId="{D4EC3736-8CC1-4AEB-87E8-E2E8C6E27210}" dt="2024-08-26T05:47:19.253" v="1902" actId="21"/>
          <ac:spMkLst>
            <pc:docMk/>
            <pc:sldMk cId="805616370" sldId="571"/>
            <ac:spMk id="3" creationId="{3C423CD0-E76D-15F8-5335-7ABDB8F7825A}"/>
          </ac:spMkLst>
        </pc:spChg>
        <pc:picChg chg="mod">
          <ac:chgData name="Aastha Kumar" userId="f94225b3-263d-47de-91f3-c17c89a7eef3" providerId="ADAL" clId="{D4EC3736-8CC1-4AEB-87E8-E2E8C6E27210}" dt="2024-08-26T05:44:26.649" v="1687" actId="1076"/>
          <ac:picMkLst>
            <pc:docMk/>
            <pc:sldMk cId="805616370" sldId="571"/>
            <ac:picMk id="9" creationId="{00000000-0000-0000-0000-000000000000}"/>
          </ac:picMkLst>
        </pc:picChg>
      </pc:sldChg>
      <pc:sldChg chg="addSp delSp modSp add mod">
        <pc:chgData name="Aastha Kumar" userId="f94225b3-263d-47de-91f3-c17c89a7eef3" providerId="ADAL" clId="{D4EC3736-8CC1-4AEB-87E8-E2E8C6E27210}" dt="2024-08-26T05:47:37.846" v="1906" actId="207"/>
        <pc:sldMkLst>
          <pc:docMk/>
          <pc:sldMk cId="3589568886" sldId="572"/>
        </pc:sldMkLst>
        <pc:spChg chg="add mod">
          <ac:chgData name="Aastha Kumar" userId="f94225b3-263d-47de-91f3-c17c89a7eef3" providerId="ADAL" clId="{D4EC3736-8CC1-4AEB-87E8-E2E8C6E27210}" dt="2024-08-26T05:47:37.846" v="1906" actId="207"/>
          <ac:spMkLst>
            <pc:docMk/>
            <pc:sldMk cId="3589568886" sldId="572"/>
            <ac:spMk id="3" creationId="{3C423CD0-E76D-15F8-5335-7ABDB8F7825A}"/>
          </ac:spMkLst>
        </pc:spChg>
        <pc:spChg chg="del">
          <ac:chgData name="Aastha Kumar" userId="f94225b3-263d-47de-91f3-c17c89a7eef3" providerId="ADAL" clId="{D4EC3736-8CC1-4AEB-87E8-E2E8C6E27210}" dt="2024-08-26T05:45:05.593" v="1688" actId="478"/>
          <ac:spMkLst>
            <pc:docMk/>
            <pc:sldMk cId="3589568886" sldId="572"/>
            <ac:spMk id="5" creationId="{00000000-0000-0000-0000-000000000000}"/>
          </ac:spMkLst>
        </pc:spChg>
        <pc:spChg chg="mod">
          <ac:chgData name="Aastha Kumar" userId="f94225b3-263d-47de-91f3-c17c89a7eef3" providerId="ADAL" clId="{D4EC3736-8CC1-4AEB-87E8-E2E8C6E27210}" dt="2024-08-26T05:45:32.222" v="1718" actId="113"/>
          <ac:spMkLst>
            <pc:docMk/>
            <pc:sldMk cId="3589568886" sldId="572"/>
            <ac:spMk id="84" creationId="{00000000-0000-0000-0000-000000000000}"/>
          </ac:spMkLst>
        </pc:spChg>
        <pc:grpChg chg="del">
          <ac:chgData name="Aastha Kumar" userId="f94225b3-263d-47de-91f3-c17c89a7eef3" providerId="ADAL" clId="{D4EC3736-8CC1-4AEB-87E8-E2E8C6E27210}" dt="2024-08-26T05:45:12.928" v="1690" actId="478"/>
          <ac:grpSpMkLst>
            <pc:docMk/>
            <pc:sldMk cId="3589568886" sldId="572"/>
            <ac:grpSpMk id="10" creationId="{00000000-0000-0000-0000-000000000000}"/>
          </ac:grpSpMkLst>
        </pc:grpChg>
        <pc:picChg chg="del">
          <ac:chgData name="Aastha Kumar" userId="f94225b3-263d-47de-91f3-c17c89a7eef3" providerId="ADAL" clId="{D4EC3736-8CC1-4AEB-87E8-E2E8C6E27210}" dt="2024-08-26T05:45:05.593" v="1688" actId="478"/>
          <ac:picMkLst>
            <pc:docMk/>
            <pc:sldMk cId="3589568886" sldId="572"/>
            <ac:picMk id="8" creationId="{00000000-0000-0000-0000-000000000000}"/>
          </ac:picMkLst>
        </pc:picChg>
        <pc:picChg chg="mod">
          <ac:chgData name="Aastha Kumar" userId="f94225b3-263d-47de-91f3-c17c89a7eef3" providerId="ADAL" clId="{D4EC3736-8CC1-4AEB-87E8-E2E8C6E27210}" dt="2024-08-26T05:45:35.113" v="1719" actId="1076"/>
          <ac:picMkLst>
            <pc:docMk/>
            <pc:sldMk cId="3589568886" sldId="572"/>
            <ac:picMk id="14" creationId="{00000000-0000-0000-0000-000000000000}"/>
          </ac:picMkLst>
        </pc:picChg>
      </pc:sldChg>
      <pc:sldChg chg="modSp add del mod">
        <pc:chgData name="Aastha Kumar" userId="f94225b3-263d-47de-91f3-c17c89a7eef3" providerId="ADAL" clId="{D4EC3736-8CC1-4AEB-87E8-E2E8C6E27210}" dt="2024-08-24T12:24:22.623" v="1236" actId="2696"/>
        <pc:sldMkLst>
          <pc:docMk/>
          <pc:sldMk cId="253794885" sldId="576"/>
        </pc:sldMkLst>
        <pc:spChg chg="mod">
          <ac:chgData name="Aastha Kumar" userId="f94225b3-263d-47de-91f3-c17c89a7eef3" providerId="ADAL" clId="{D4EC3736-8CC1-4AEB-87E8-E2E8C6E27210}" dt="2024-08-24T12:22:22.564" v="1217" actId="27636"/>
          <ac:spMkLst>
            <pc:docMk/>
            <pc:sldMk cId="253794885" sldId="576"/>
            <ac:spMk id="2" creationId="{00000000-0000-0000-0000-000000000000}"/>
          </ac:spMkLst>
        </pc:spChg>
      </pc:sldChg>
      <pc:sldChg chg="modSp add mod">
        <pc:chgData name="Aastha Kumar" userId="f94225b3-263d-47de-91f3-c17c89a7eef3" providerId="ADAL" clId="{D4EC3736-8CC1-4AEB-87E8-E2E8C6E27210}" dt="2024-08-25T15:04:21.260" v="1389" actId="27636"/>
        <pc:sldMkLst>
          <pc:docMk/>
          <pc:sldMk cId="3129122609" sldId="576"/>
        </pc:sldMkLst>
        <pc:spChg chg="mod">
          <ac:chgData name="Aastha Kumar" userId="f94225b3-263d-47de-91f3-c17c89a7eef3" providerId="ADAL" clId="{D4EC3736-8CC1-4AEB-87E8-E2E8C6E27210}" dt="2024-08-25T15:04:21.260" v="1389" actId="27636"/>
          <ac:spMkLst>
            <pc:docMk/>
            <pc:sldMk cId="3129122609" sldId="576"/>
            <ac:spMk id="2" creationId="{00000000-0000-0000-0000-000000000000}"/>
          </ac:spMkLst>
        </pc:spChg>
      </pc:sldChg>
      <pc:sldChg chg="add del">
        <pc:chgData name="Aastha Kumar" userId="f94225b3-263d-47de-91f3-c17c89a7eef3" providerId="ADAL" clId="{D4EC3736-8CC1-4AEB-87E8-E2E8C6E27210}" dt="2024-08-24T12:24:22.623" v="1236" actId="2696"/>
        <pc:sldMkLst>
          <pc:docMk/>
          <pc:sldMk cId="1535223708" sldId="577"/>
        </pc:sldMkLst>
      </pc:sldChg>
      <pc:sldChg chg="add">
        <pc:chgData name="Aastha Kumar" userId="f94225b3-263d-47de-91f3-c17c89a7eef3" providerId="ADAL" clId="{D4EC3736-8CC1-4AEB-87E8-E2E8C6E27210}" dt="2024-08-24T12:24:31.985" v="1237"/>
        <pc:sldMkLst>
          <pc:docMk/>
          <pc:sldMk cId="2188937764" sldId="577"/>
        </pc:sldMkLst>
      </pc:sldChg>
      <pc:sldChg chg="add">
        <pc:chgData name="Aastha Kumar" userId="f94225b3-263d-47de-91f3-c17c89a7eef3" providerId="ADAL" clId="{D4EC3736-8CC1-4AEB-87E8-E2E8C6E27210}" dt="2024-08-24T12:24:31.985" v="1237"/>
        <pc:sldMkLst>
          <pc:docMk/>
          <pc:sldMk cId="350435824" sldId="578"/>
        </pc:sldMkLst>
      </pc:sldChg>
      <pc:sldChg chg="add del">
        <pc:chgData name="Aastha Kumar" userId="f94225b3-263d-47de-91f3-c17c89a7eef3" providerId="ADAL" clId="{D4EC3736-8CC1-4AEB-87E8-E2E8C6E27210}" dt="2024-08-24T12:24:22.623" v="1236" actId="2696"/>
        <pc:sldMkLst>
          <pc:docMk/>
          <pc:sldMk cId="646269756" sldId="578"/>
        </pc:sldMkLst>
      </pc:sldChg>
      <pc:sldChg chg="add del">
        <pc:chgData name="Aastha Kumar" userId="f94225b3-263d-47de-91f3-c17c89a7eef3" providerId="ADAL" clId="{D4EC3736-8CC1-4AEB-87E8-E2E8C6E27210}" dt="2024-08-24T12:24:22.623" v="1236" actId="2696"/>
        <pc:sldMkLst>
          <pc:docMk/>
          <pc:sldMk cId="2084705625" sldId="579"/>
        </pc:sldMkLst>
      </pc:sldChg>
      <pc:sldChg chg="addSp modSp add mod">
        <pc:chgData name="Aastha Kumar" userId="f94225b3-263d-47de-91f3-c17c89a7eef3" providerId="ADAL" clId="{D4EC3736-8CC1-4AEB-87E8-E2E8C6E27210}" dt="2024-08-26T05:51:21.287" v="1916" actId="9405"/>
        <pc:sldMkLst>
          <pc:docMk/>
          <pc:sldMk cId="3543105172" sldId="579"/>
        </pc:sldMkLst>
        <pc:picChg chg="mod">
          <ac:chgData name="Aastha Kumar" userId="f94225b3-263d-47de-91f3-c17c89a7eef3" providerId="ADAL" clId="{D4EC3736-8CC1-4AEB-87E8-E2E8C6E27210}" dt="2024-08-26T05:50:59.439" v="1913" actId="14100"/>
          <ac:picMkLst>
            <pc:docMk/>
            <pc:sldMk cId="3543105172" sldId="579"/>
            <ac:picMk id="14" creationId="{563AE3C9-DB10-6355-4E96-84D43F49563C}"/>
          </ac:picMkLst>
        </pc:picChg>
        <pc:picChg chg="mod">
          <ac:chgData name="Aastha Kumar" userId="f94225b3-263d-47de-91f3-c17c89a7eef3" providerId="ADAL" clId="{D4EC3736-8CC1-4AEB-87E8-E2E8C6E27210}" dt="2024-08-26T05:50:56.503" v="1912" actId="14100"/>
          <ac:picMkLst>
            <pc:docMk/>
            <pc:sldMk cId="3543105172" sldId="579"/>
            <ac:picMk id="15" creationId="{0B8F0CE7-8F8C-AA44-67A9-A9878B661CF6}"/>
          </ac:picMkLst>
        </pc:picChg>
        <pc:inkChg chg="add">
          <ac:chgData name="Aastha Kumar" userId="f94225b3-263d-47de-91f3-c17c89a7eef3" providerId="ADAL" clId="{D4EC3736-8CC1-4AEB-87E8-E2E8C6E27210}" dt="2024-08-26T05:51:12.980" v="1914" actId="9405"/>
          <ac:inkMkLst>
            <pc:docMk/>
            <pc:sldMk cId="3543105172" sldId="579"/>
            <ac:inkMk id="3" creationId="{A59350C1-3D71-A3C6-18BC-E07C79F05E49}"/>
          </ac:inkMkLst>
        </pc:inkChg>
        <pc:inkChg chg="add">
          <ac:chgData name="Aastha Kumar" userId="f94225b3-263d-47de-91f3-c17c89a7eef3" providerId="ADAL" clId="{D4EC3736-8CC1-4AEB-87E8-E2E8C6E27210}" dt="2024-08-26T05:51:18.298" v="1915" actId="9405"/>
          <ac:inkMkLst>
            <pc:docMk/>
            <pc:sldMk cId="3543105172" sldId="579"/>
            <ac:inkMk id="4" creationId="{3FE34349-FC71-DF69-CE02-8C94BD96016C}"/>
          </ac:inkMkLst>
        </pc:inkChg>
        <pc:inkChg chg="add">
          <ac:chgData name="Aastha Kumar" userId="f94225b3-263d-47de-91f3-c17c89a7eef3" providerId="ADAL" clId="{D4EC3736-8CC1-4AEB-87E8-E2E8C6E27210}" dt="2024-08-26T05:51:21.287" v="1916" actId="9405"/>
          <ac:inkMkLst>
            <pc:docMk/>
            <pc:sldMk cId="3543105172" sldId="579"/>
            <ac:inkMk id="6" creationId="{32F8586B-2545-1BDE-C920-C5846FD49C3C}"/>
          </ac:inkMkLst>
        </pc:inkChg>
      </pc:sldChg>
      <pc:sldChg chg="add del">
        <pc:chgData name="Aastha Kumar" userId="f94225b3-263d-47de-91f3-c17c89a7eef3" providerId="ADAL" clId="{D4EC3736-8CC1-4AEB-87E8-E2E8C6E27210}" dt="2024-08-24T12:24:22.623" v="1236" actId="2696"/>
        <pc:sldMkLst>
          <pc:docMk/>
          <pc:sldMk cId="1700598754" sldId="582"/>
        </pc:sldMkLst>
      </pc:sldChg>
      <pc:sldChg chg="add">
        <pc:chgData name="Aastha Kumar" userId="f94225b3-263d-47de-91f3-c17c89a7eef3" providerId="ADAL" clId="{D4EC3736-8CC1-4AEB-87E8-E2E8C6E27210}" dt="2024-08-24T12:24:31.985" v="1237"/>
        <pc:sldMkLst>
          <pc:docMk/>
          <pc:sldMk cId="3822823591" sldId="582"/>
        </pc:sldMkLst>
      </pc:sldChg>
      <pc:sldChg chg="add del">
        <pc:chgData name="Aastha Kumar" userId="f94225b3-263d-47de-91f3-c17c89a7eef3" providerId="ADAL" clId="{D4EC3736-8CC1-4AEB-87E8-E2E8C6E27210}" dt="2024-08-24T12:24:22.623" v="1236" actId="2696"/>
        <pc:sldMkLst>
          <pc:docMk/>
          <pc:sldMk cId="537072111" sldId="583"/>
        </pc:sldMkLst>
      </pc:sldChg>
      <pc:sldChg chg="add">
        <pc:chgData name="Aastha Kumar" userId="f94225b3-263d-47de-91f3-c17c89a7eef3" providerId="ADAL" clId="{D4EC3736-8CC1-4AEB-87E8-E2E8C6E27210}" dt="2024-08-24T12:24:31.985" v="1237"/>
        <pc:sldMkLst>
          <pc:docMk/>
          <pc:sldMk cId="3296469960" sldId="583"/>
        </pc:sldMkLst>
      </pc:sldChg>
      <pc:sldChg chg="add del">
        <pc:chgData name="Aastha Kumar" userId="f94225b3-263d-47de-91f3-c17c89a7eef3" providerId="ADAL" clId="{D4EC3736-8CC1-4AEB-87E8-E2E8C6E27210}" dt="2024-08-25T15:00:36.220" v="1334" actId="47"/>
        <pc:sldMkLst>
          <pc:docMk/>
          <pc:sldMk cId="4164295859" sldId="588"/>
        </pc:sldMkLst>
      </pc:sldChg>
      <pc:sldChg chg="add del">
        <pc:chgData name="Aastha Kumar" userId="f94225b3-263d-47de-91f3-c17c89a7eef3" providerId="ADAL" clId="{D4EC3736-8CC1-4AEB-87E8-E2E8C6E27210}" dt="2024-08-25T15:00:44.557" v="1335" actId="47"/>
        <pc:sldMkLst>
          <pc:docMk/>
          <pc:sldMk cId="3420028509" sldId="590"/>
        </pc:sldMkLst>
      </pc:sldChg>
      <pc:sldChg chg="addSp delSp modSp add mod">
        <pc:chgData name="Aastha Kumar" userId="f94225b3-263d-47de-91f3-c17c89a7eef3" providerId="ADAL" clId="{D4EC3736-8CC1-4AEB-87E8-E2E8C6E27210}" dt="2024-08-25T16:42:11.683" v="1642" actId="1076"/>
        <pc:sldMkLst>
          <pc:docMk/>
          <pc:sldMk cId="3433291071" sldId="596"/>
        </pc:sldMkLst>
        <pc:spChg chg="del mod">
          <ac:chgData name="Aastha Kumar" userId="f94225b3-263d-47de-91f3-c17c89a7eef3" providerId="ADAL" clId="{D4EC3736-8CC1-4AEB-87E8-E2E8C6E27210}" dt="2024-08-25T16:41:13.495" v="1618" actId="478"/>
          <ac:spMkLst>
            <pc:docMk/>
            <pc:sldMk cId="3433291071" sldId="596"/>
            <ac:spMk id="2" creationId="{00000000-0000-0000-0000-000000000000}"/>
          </ac:spMkLst>
        </pc:spChg>
        <pc:spChg chg="del">
          <ac:chgData name="Aastha Kumar" userId="f94225b3-263d-47de-91f3-c17c89a7eef3" providerId="ADAL" clId="{D4EC3736-8CC1-4AEB-87E8-E2E8C6E27210}" dt="2024-08-25T16:41:35.380" v="1622" actId="478"/>
          <ac:spMkLst>
            <pc:docMk/>
            <pc:sldMk cId="3433291071" sldId="596"/>
            <ac:spMk id="5" creationId="{00000000-0000-0000-0000-000000000000}"/>
          </ac:spMkLst>
        </pc:spChg>
        <pc:spChg chg="add mod">
          <ac:chgData name="Aastha Kumar" userId="f94225b3-263d-47de-91f3-c17c89a7eef3" providerId="ADAL" clId="{D4EC3736-8CC1-4AEB-87E8-E2E8C6E27210}" dt="2024-08-25T16:42:11.683" v="1642" actId="1076"/>
          <ac:spMkLst>
            <pc:docMk/>
            <pc:sldMk cId="3433291071" sldId="596"/>
            <ac:spMk id="6" creationId="{5C7AC616-2D1D-5753-F4B2-5EBBB237F9A1}"/>
          </ac:spMkLst>
        </pc:spChg>
        <pc:spChg chg="mod">
          <ac:chgData name="Aastha Kumar" userId="f94225b3-263d-47de-91f3-c17c89a7eef3" providerId="ADAL" clId="{D4EC3736-8CC1-4AEB-87E8-E2E8C6E27210}" dt="2024-08-25T16:41:41.911" v="1623" actId="1076"/>
          <ac:spMkLst>
            <pc:docMk/>
            <pc:sldMk cId="3433291071" sldId="596"/>
            <ac:spMk id="9" creationId="{00000000-0000-0000-0000-000000000000}"/>
          </ac:spMkLst>
        </pc:spChg>
        <pc:spChg chg="mod">
          <ac:chgData name="Aastha Kumar" userId="f94225b3-263d-47de-91f3-c17c89a7eef3" providerId="ADAL" clId="{D4EC3736-8CC1-4AEB-87E8-E2E8C6E27210}" dt="2024-08-25T16:41:41.911" v="1623" actId="1076"/>
          <ac:spMkLst>
            <pc:docMk/>
            <pc:sldMk cId="3433291071" sldId="596"/>
            <ac:spMk id="13" creationId="{00000000-0000-0000-0000-000000000000}"/>
          </ac:spMkLst>
        </pc:spChg>
        <pc:spChg chg="del">
          <ac:chgData name="Aastha Kumar" userId="f94225b3-263d-47de-91f3-c17c89a7eef3" providerId="ADAL" clId="{D4EC3736-8CC1-4AEB-87E8-E2E8C6E27210}" dt="2024-08-25T16:38:58.906" v="1563" actId="478"/>
          <ac:spMkLst>
            <pc:docMk/>
            <pc:sldMk cId="3433291071" sldId="596"/>
            <ac:spMk id="14" creationId="{00000000-0000-0000-0000-000000000000}"/>
          </ac:spMkLst>
        </pc:spChg>
        <pc:spChg chg="del">
          <ac:chgData name="Aastha Kumar" userId="f94225b3-263d-47de-91f3-c17c89a7eef3" providerId="ADAL" clId="{D4EC3736-8CC1-4AEB-87E8-E2E8C6E27210}" dt="2024-08-25T16:41:47.468" v="1625" actId="478"/>
          <ac:spMkLst>
            <pc:docMk/>
            <pc:sldMk cId="3433291071" sldId="596"/>
            <ac:spMk id="84" creationId="{00000000-0000-0000-0000-000000000000}"/>
          </ac:spMkLst>
        </pc:spChg>
        <pc:grpChg chg="del">
          <ac:chgData name="Aastha Kumar" userId="f94225b3-263d-47de-91f3-c17c89a7eef3" providerId="ADAL" clId="{D4EC3736-8CC1-4AEB-87E8-E2E8C6E27210}" dt="2024-08-25T16:41:47.468" v="1625" actId="478"/>
          <ac:grpSpMkLst>
            <pc:docMk/>
            <pc:sldMk cId="3433291071" sldId="596"/>
            <ac:grpSpMk id="10" creationId="{00000000-0000-0000-0000-000000000000}"/>
          </ac:grpSpMkLst>
        </pc:grpChg>
        <pc:picChg chg="add mod">
          <ac:chgData name="Aastha Kumar" userId="f94225b3-263d-47de-91f3-c17c89a7eef3" providerId="ADAL" clId="{D4EC3736-8CC1-4AEB-87E8-E2E8C6E27210}" dt="2024-08-25T16:42:09.785" v="1641" actId="1076"/>
          <ac:picMkLst>
            <pc:docMk/>
            <pc:sldMk cId="3433291071" sldId="596"/>
            <ac:picMk id="4" creationId="{9E9CD965-60E4-706F-D7E2-D18AF097CEB2}"/>
          </ac:picMkLst>
        </pc:picChg>
        <pc:picChg chg="del">
          <ac:chgData name="Aastha Kumar" userId="f94225b3-263d-47de-91f3-c17c89a7eef3" providerId="ADAL" clId="{D4EC3736-8CC1-4AEB-87E8-E2E8C6E27210}" dt="2024-08-25T16:41:35.380" v="1622" actId="478"/>
          <ac:picMkLst>
            <pc:docMk/>
            <pc:sldMk cId="3433291071" sldId="596"/>
            <ac:picMk id="8" creationId="{00000000-0000-0000-0000-000000000000}"/>
          </ac:picMkLst>
        </pc:picChg>
      </pc:sldChg>
      <pc:sldChg chg="add">
        <pc:chgData name="Aastha Kumar" userId="f94225b3-263d-47de-91f3-c17c89a7eef3" providerId="ADAL" clId="{D4EC3736-8CC1-4AEB-87E8-E2E8C6E27210}" dt="2024-08-24T12:22:22.450" v="1213"/>
        <pc:sldMkLst>
          <pc:docMk/>
          <pc:sldMk cId="462699030" sldId="597"/>
        </pc:sldMkLst>
      </pc:sldChg>
      <pc:sldChg chg="add">
        <pc:chgData name="Aastha Kumar" userId="f94225b3-263d-47de-91f3-c17c89a7eef3" providerId="ADAL" clId="{D4EC3736-8CC1-4AEB-87E8-E2E8C6E27210}" dt="2024-08-24T12:22:22.450" v="1213"/>
        <pc:sldMkLst>
          <pc:docMk/>
          <pc:sldMk cId="351096293" sldId="598"/>
        </pc:sldMkLst>
      </pc:sldChg>
      <pc:sldChg chg="add del">
        <pc:chgData name="Aastha Kumar" userId="f94225b3-263d-47de-91f3-c17c89a7eef3" providerId="ADAL" clId="{D4EC3736-8CC1-4AEB-87E8-E2E8C6E27210}" dt="2024-08-25T16:37:52.389" v="1541" actId="47"/>
        <pc:sldMkLst>
          <pc:docMk/>
          <pc:sldMk cId="2322982594" sldId="600"/>
        </pc:sldMkLst>
      </pc:sldChg>
      <pc:sldChg chg="add del">
        <pc:chgData name="Aastha Kumar" userId="f94225b3-263d-47de-91f3-c17c89a7eef3" providerId="ADAL" clId="{D4EC3736-8CC1-4AEB-87E8-E2E8C6E27210}" dt="2024-08-25T16:37:53.175" v="1542" actId="47"/>
        <pc:sldMkLst>
          <pc:docMk/>
          <pc:sldMk cId="919312721" sldId="601"/>
        </pc:sldMkLst>
      </pc:sldChg>
      <pc:sldChg chg="add del">
        <pc:chgData name="Aastha Kumar" userId="f94225b3-263d-47de-91f3-c17c89a7eef3" providerId="ADAL" clId="{D4EC3736-8CC1-4AEB-87E8-E2E8C6E27210}" dt="2024-08-25T16:37:54.969" v="1543" actId="47"/>
        <pc:sldMkLst>
          <pc:docMk/>
          <pc:sldMk cId="769018321" sldId="602"/>
        </pc:sldMkLst>
      </pc:sldChg>
      <pc:sldChg chg="add del">
        <pc:chgData name="Aastha Kumar" userId="f94225b3-263d-47de-91f3-c17c89a7eef3" providerId="ADAL" clId="{D4EC3736-8CC1-4AEB-87E8-E2E8C6E27210}" dt="2024-08-25T16:37:56.043" v="1544" actId="47"/>
        <pc:sldMkLst>
          <pc:docMk/>
          <pc:sldMk cId="869574127" sldId="603"/>
        </pc:sldMkLst>
      </pc:sldChg>
      <pc:sldChg chg="add del">
        <pc:chgData name="Aastha Kumar" userId="f94225b3-263d-47de-91f3-c17c89a7eef3" providerId="ADAL" clId="{D4EC3736-8CC1-4AEB-87E8-E2E8C6E27210}" dt="2024-08-25T16:37:58.142" v="1545" actId="47"/>
        <pc:sldMkLst>
          <pc:docMk/>
          <pc:sldMk cId="3943354475" sldId="604"/>
        </pc:sldMkLst>
      </pc:sldChg>
      <pc:sldChg chg="addSp delSp modSp new mod">
        <pc:chgData name="Aastha Kumar" userId="f94225b3-263d-47de-91f3-c17c89a7eef3" providerId="ADAL" clId="{D4EC3736-8CC1-4AEB-87E8-E2E8C6E27210}" dt="2024-08-25T16:42:41.216" v="1647" actId="1076"/>
        <pc:sldMkLst>
          <pc:docMk/>
          <pc:sldMk cId="2705555182" sldId="605"/>
        </pc:sldMkLst>
        <pc:picChg chg="add del">
          <ac:chgData name="Aastha Kumar" userId="f94225b3-263d-47de-91f3-c17c89a7eef3" providerId="ADAL" clId="{D4EC3736-8CC1-4AEB-87E8-E2E8C6E27210}" dt="2024-08-25T16:31:53.452" v="1511" actId="478"/>
          <ac:picMkLst>
            <pc:docMk/>
            <pc:sldMk cId="2705555182" sldId="605"/>
            <ac:picMk id="3" creationId="{75F21DD6-AB34-8E26-C9E4-F98F1CAD3E4A}"/>
          </ac:picMkLst>
        </pc:picChg>
        <pc:picChg chg="add mod modCrop">
          <ac:chgData name="Aastha Kumar" userId="f94225b3-263d-47de-91f3-c17c89a7eef3" providerId="ADAL" clId="{D4EC3736-8CC1-4AEB-87E8-E2E8C6E27210}" dt="2024-08-25T16:42:41.216" v="1647" actId="1076"/>
          <ac:picMkLst>
            <pc:docMk/>
            <pc:sldMk cId="2705555182" sldId="605"/>
            <ac:picMk id="5" creationId="{EA6FF83F-F2E6-DC50-2E7C-CFDAD3B021A1}"/>
          </ac:picMkLst>
        </pc:picChg>
        <pc:picChg chg="add mod modCrop">
          <ac:chgData name="Aastha Kumar" userId="f94225b3-263d-47de-91f3-c17c89a7eef3" providerId="ADAL" clId="{D4EC3736-8CC1-4AEB-87E8-E2E8C6E27210}" dt="2024-08-25T16:33:22.394" v="1523" actId="1076"/>
          <ac:picMkLst>
            <pc:docMk/>
            <pc:sldMk cId="2705555182" sldId="605"/>
            <ac:picMk id="7" creationId="{3B038834-D543-A3F4-4AD6-2DB7D770B6C4}"/>
          </ac:picMkLst>
        </pc:picChg>
        <pc:picChg chg="add mod modCrop">
          <ac:chgData name="Aastha Kumar" userId="f94225b3-263d-47de-91f3-c17c89a7eef3" providerId="ADAL" clId="{D4EC3736-8CC1-4AEB-87E8-E2E8C6E27210}" dt="2024-08-25T16:34:04.811" v="1528" actId="1076"/>
          <ac:picMkLst>
            <pc:docMk/>
            <pc:sldMk cId="2705555182" sldId="605"/>
            <ac:picMk id="9" creationId="{241FE07A-70C1-5512-3DDA-151844B2E944}"/>
          </ac:picMkLst>
        </pc:picChg>
      </pc:sldChg>
      <pc:sldChg chg="addSp modSp new mod">
        <pc:chgData name="Aastha Kumar" userId="f94225b3-263d-47de-91f3-c17c89a7eef3" providerId="ADAL" clId="{D4EC3736-8CC1-4AEB-87E8-E2E8C6E27210}" dt="2024-08-25T16:36:16.015" v="1539" actId="1076"/>
        <pc:sldMkLst>
          <pc:docMk/>
          <pc:sldMk cId="1016367938" sldId="606"/>
        </pc:sldMkLst>
        <pc:picChg chg="add mod modCrop">
          <ac:chgData name="Aastha Kumar" userId="f94225b3-263d-47de-91f3-c17c89a7eef3" providerId="ADAL" clId="{D4EC3736-8CC1-4AEB-87E8-E2E8C6E27210}" dt="2024-08-25T16:35:30.509" v="1535" actId="14100"/>
          <ac:picMkLst>
            <pc:docMk/>
            <pc:sldMk cId="1016367938" sldId="606"/>
            <ac:picMk id="3" creationId="{7266FF50-4521-1405-1BF0-D5C5E1003C95}"/>
          </ac:picMkLst>
        </pc:picChg>
        <pc:picChg chg="add mod modCrop">
          <ac:chgData name="Aastha Kumar" userId="f94225b3-263d-47de-91f3-c17c89a7eef3" providerId="ADAL" clId="{D4EC3736-8CC1-4AEB-87E8-E2E8C6E27210}" dt="2024-08-25T16:36:16.015" v="1539" actId="1076"/>
          <ac:picMkLst>
            <pc:docMk/>
            <pc:sldMk cId="1016367938" sldId="606"/>
            <ac:picMk id="5" creationId="{B5DE61BD-981E-331A-2A9B-09EA225534D2}"/>
          </ac:picMkLst>
        </pc:picChg>
      </pc:sldChg>
      <pc:sldChg chg="addSp modSp new mod">
        <pc:chgData name="Aastha Kumar" userId="f94225b3-263d-47de-91f3-c17c89a7eef3" providerId="ADAL" clId="{D4EC3736-8CC1-4AEB-87E8-E2E8C6E27210}" dt="2024-08-26T07:34:18.298" v="1925" actId="14100"/>
        <pc:sldMkLst>
          <pc:docMk/>
          <pc:sldMk cId="1233131874" sldId="607"/>
        </pc:sldMkLst>
        <pc:spChg chg="add mod">
          <ac:chgData name="Aastha Kumar" userId="f94225b3-263d-47de-91f3-c17c89a7eef3" providerId="ADAL" clId="{D4EC3736-8CC1-4AEB-87E8-E2E8C6E27210}" dt="2024-08-26T07:34:18.298" v="1925" actId="14100"/>
          <ac:spMkLst>
            <pc:docMk/>
            <pc:sldMk cId="1233131874" sldId="607"/>
            <ac:spMk id="4" creationId="{4257CBC9-C064-FD72-004B-A7946E466913}"/>
          </ac:spMkLst>
        </pc:spChg>
        <pc:graphicFrameChg chg="add mod modGraphic">
          <ac:chgData name="Aastha Kumar" userId="f94225b3-263d-47de-91f3-c17c89a7eef3" providerId="ADAL" clId="{D4EC3736-8CC1-4AEB-87E8-E2E8C6E27210}" dt="2024-08-26T07:34:00.785" v="1922" actId="14100"/>
          <ac:graphicFrameMkLst>
            <pc:docMk/>
            <pc:sldMk cId="1233131874" sldId="607"/>
            <ac:graphicFrameMk id="2" creationId="{5E7B8E53-A357-B818-2CCA-AA239F454249}"/>
          </ac:graphicFrameMkLst>
        </pc:graphicFrameChg>
      </pc:sldChg>
      <pc:sldMasterChg chg="modSp delSldLayout modSldLayout">
        <pc:chgData name="Aastha Kumar" userId="f94225b3-263d-47de-91f3-c17c89a7eef3" providerId="ADAL" clId="{D4EC3736-8CC1-4AEB-87E8-E2E8C6E27210}" dt="2024-08-18T05:30:16.977" v="848" actId="47"/>
        <pc:sldMasterMkLst>
          <pc:docMk/>
          <pc:sldMasterMk cId="139422052" sldId="2147483648"/>
        </pc:sldMasterMkLst>
        <pc:spChg chg="mod">
          <ac:chgData name="Aastha Kumar" userId="f94225b3-263d-47de-91f3-c17c89a7eef3" providerId="ADAL" clId="{D4EC3736-8CC1-4AEB-87E8-E2E8C6E27210}" dt="2024-08-10T06:52:14.011" v="158"/>
          <ac:spMkLst>
            <pc:docMk/>
            <pc:sldMasterMk cId="139422052" sldId="2147483648"/>
            <ac:spMk id="2" creationId="{00000000-0000-0000-0000-000000000000}"/>
          </ac:spMkLst>
        </pc:spChg>
        <pc:spChg chg="mod">
          <ac:chgData name="Aastha Kumar" userId="f94225b3-263d-47de-91f3-c17c89a7eef3" providerId="ADAL" clId="{D4EC3736-8CC1-4AEB-87E8-E2E8C6E27210}" dt="2024-08-10T06:52:14.011" v="158"/>
          <ac:spMkLst>
            <pc:docMk/>
            <pc:sldMasterMk cId="139422052" sldId="2147483648"/>
            <ac:spMk id="3" creationId="{00000000-0000-0000-0000-000000000000}"/>
          </ac:spMkLst>
        </pc:spChg>
        <pc:spChg chg="mod">
          <ac:chgData name="Aastha Kumar" userId="f94225b3-263d-47de-91f3-c17c89a7eef3" providerId="ADAL" clId="{D4EC3736-8CC1-4AEB-87E8-E2E8C6E27210}" dt="2024-08-10T06:52:14.011" v="158"/>
          <ac:spMkLst>
            <pc:docMk/>
            <pc:sldMasterMk cId="139422052" sldId="2147483648"/>
            <ac:spMk id="4" creationId="{00000000-0000-0000-0000-000000000000}"/>
          </ac:spMkLst>
        </pc:spChg>
        <pc:spChg chg="mod">
          <ac:chgData name="Aastha Kumar" userId="f94225b3-263d-47de-91f3-c17c89a7eef3" providerId="ADAL" clId="{D4EC3736-8CC1-4AEB-87E8-E2E8C6E27210}" dt="2024-08-10T06:52:14.011" v="158"/>
          <ac:spMkLst>
            <pc:docMk/>
            <pc:sldMasterMk cId="139422052" sldId="2147483648"/>
            <ac:spMk id="5" creationId="{00000000-0000-0000-0000-000000000000}"/>
          </ac:spMkLst>
        </pc:spChg>
        <pc:spChg chg="mod">
          <ac:chgData name="Aastha Kumar" userId="f94225b3-263d-47de-91f3-c17c89a7eef3" providerId="ADAL" clId="{D4EC3736-8CC1-4AEB-87E8-E2E8C6E27210}" dt="2024-08-10T06:52:14.011" v="158"/>
          <ac:spMkLst>
            <pc:docMk/>
            <pc:sldMasterMk cId="139422052" sldId="2147483648"/>
            <ac:spMk id="6" creationId="{00000000-0000-0000-0000-000000000000}"/>
          </ac:spMkLst>
        </pc:spChg>
        <pc:sldLayoutChg chg="modSp">
          <pc:chgData name="Aastha Kumar" userId="f94225b3-263d-47de-91f3-c17c89a7eef3" providerId="ADAL" clId="{D4EC3736-8CC1-4AEB-87E8-E2E8C6E27210}" dt="2024-08-10T06:52:14.011" v="158"/>
          <pc:sldLayoutMkLst>
            <pc:docMk/>
            <pc:sldMasterMk cId="139422052" sldId="2147483648"/>
            <pc:sldLayoutMk cId="2240029919" sldId="2147483649"/>
          </pc:sldLayoutMkLst>
          <pc:spChg chg="mod">
            <ac:chgData name="Aastha Kumar" userId="f94225b3-263d-47de-91f3-c17c89a7eef3" providerId="ADAL" clId="{D4EC3736-8CC1-4AEB-87E8-E2E8C6E27210}" dt="2024-08-10T06:52:14.011" v="158"/>
            <ac:spMkLst>
              <pc:docMk/>
              <pc:sldMasterMk cId="139422052" sldId="2147483648"/>
              <pc:sldLayoutMk cId="2240029919" sldId="2147483649"/>
              <ac:spMk id="2" creationId="{00000000-0000-0000-0000-000000000000}"/>
            </ac:spMkLst>
          </pc:spChg>
          <pc:spChg chg="mod">
            <ac:chgData name="Aastha Kumar" userId="f94225b3-263d-47de-91f3-c17c89a7eef3" providerId="ADAL" clId="{D4EC3736-8CC1-4AEB-87E8-E2E8C6E27210}" dt="2024-08-10T06:52:14.011" v="158"/>
            <ac:spMkLst>
              <pc:docMk/>
              <pc:sldMasterMk cId="139422052" sldId="2147483648"/>
              <pc:sldLayoutMk cId="2240029919" sldId="2147483649"/>
              <ac:spMk id="3" creationId="{00000000-0000-0000-0000-000000000000}"/>
            </ac:spMkLst>
          </pc:spChg>
        </pc:sldLayoutChg>
        <pc:sldLayoutChg chg="modSp">
          <pc:chgData name="Aastha Kumar" userId="f94225b3-263d-47de-91f3-c17c89a7eef3" providerId="ADAL" clId="{D4EC3736-8CC1-4AEB-87E8-E2E8C6E27210}" dt="2024-08-10T06:52:14.011" v="158"/>
          <pc:sldLayoutMkLst>
            <pc:docMk/>
            <pc:sldMasterMk cId="139422052" sldId="2147483648"/>
            <pc:sldLayoutMk cId="1769348010" sldId="2147483651"/>
          </pc:sldLayoutMkLst>
          <pc:spChg chg="mod">
            <ac:chgData name="Aastha Kumar" userId="f94225b3-263d-47de-91f3-c17c89a7eef3" providerId="ADAL" clId="{D4EC3736-8CC1-4AEB-87E8-E2E8C6E27210}" dt="2024-08-10T06:52:14.011" v="158"/>
            <ac:spMkLst>
              <pc:docMk/>
              <pc:sldMasterMk cId="139422052" sldId="2147483648"/>
              <pc:sldLayoutMk cId="1769348010" sldId="2147483651"/>
              <ac:spMk id="2" creationId="{00000000-0000-0000-0000-000000000000}"/>
            </ac:spMkLst>
          </pc:spChg>
          <pc:spChg chg="mod">
            <ac:chgData name="Aastha Kumar" userId="f94225b3-263d-47de-91f3-c17c89a7eef3" providerId="ADAL" clId="{D4EC3736-8CC1-4AEB-87E8-E2E8C6E27210}" dt="2024-08-10T06:52:14.011" v="158"/>
            <ac:spMkLst>
              <pc:docMk/>
              <pc:sldMasterMk cId="139422052" sldId="2147483648"/>
              <pc:sldLayoutMk cId="1769348010" sldId="2147483651"/>
              <ac:spMk id="3" creationId="{00000000-0000-0000-0000-000000000000}"/>
            </ac:spMkLst>
          </pc:spChg>
        </pc:sldLayoutChg>
        <pc:sldLayoutChg chg="modSp">
          <pc:chgData name="Aastha Kumar" userId="f94225b3-263d-47de-91f3-c17c89a7eef3" providerId="ADAL" clId="{D4EC3736-8CC1-4AEB-87E8-E2E8C6E27210}" dt="2024-08-10T06:52:14.011" v="158"/>
          <pc:sldLayoutMkLst>
            <pc:docMk/>
            <pc:sldMasterMk cId="139422052" sldId="2147483648"/>
            <pc:sldLayoutMk cId="3921700744" sldId="2147483652"/>
          </pc:sldLayoutMkLst>
          <pc:spChg chg="mod">
            <ac:chgData name="Aastha Kumar" userId="f94225b3-263d-47de-91f3-c17c89a7eef3" providerId="ADAL" clId="{D4EC3736-8CC1-4AEB-87E8-E2E8C6E27210}" dt="2024-08-10T06:52:14.011" v="158"/>
            <ac:spMkLst>
              <pc:docMk/>
              <pc:sldMasterMk cId="139422052" sldId="2147483648"/>
              <pc:sldLayoutMk cId="3921700744" sldId="2147483652"/>
              <ac:spMk id="3" creationId="{00000000-0000-0000-0000-000000000000}"/>
            </ac:spMkLst>
          </pc:spChg>
          <pc:spChg chg="mod">
            <ac:chgData name="Aastha Kumar" userId="f94225b3-263d-47de-91f3-c17c89a7eef3" providerId="ADAL" clId="{D4EC3736-8CC1-4AEB-87E8-E2E8C6E27210}" dt="2024-08-10T06:52:14.011" v="158"/>
            <ac:spMkLst>
              <pc:docMk/>
              <pc:sldMasterMk cId="139422052" sldId="2147483648"/>
              <pc:sldLayoutMk cId="3921700744" sldId="2147483652"/>
              <ac:spMk id="4" creationId="{00000000-0000-0000-0000-000000000000}"/>
            </ac:spMkLst>
          </pc:spChg>
        </pc:sldLayoutChg>
        <pc:sldLayoutChg chg="modSp">
          <pc:chgData name="Aastha Kumar" userId="f94225b3-263d-47de-91f3-c17c89a7eef3" providerId="ADAL" clId="{D4EC3736-8CC1-4AEB-87E8-E2E8C6E27210}" dt="2024-08-10T06:52:14.011" v="158"/>
          <pc:sldLayoutMkLst>
            <pc:docMk/>
            <pc:sldMasterMk cId="139422052" sldId="2147483648"/>
            <pc:sldLayoutMk cId="1402232952" sldId="2147483653"/>
          </pc:sldLayoutMkLst>
          <pc:spChg chg="mod">
            <ac:chgData name="Aastha Kumar" userId="f94225b3-263d-47de-91f3-c17c89a7eef3" providerId="ADAL" clId="{D4EC3736-8CC1-4AEB-87E8-E2E8C6E27210}" dt="2024-08-10T06:52:14.011" v="158"/>
            <ac:spMkLst>
              <pc:docMk/>
              <pc:sldMasterMk cId="139422052" sldId="2147483648"/>
              <pc:sldLayoutMk cId="1402232952" sldId="2147483653"/>
              <ac:spMk id="3" creationId="{00000000-0000-0000-0000-000000000000}"/>
            </ac:spMkLst>
          </pc:spChg>
          <pc:spChg chg="mod">
            <ac:chgData name="Aastha Kumar" userId="f94225b3-263d-47de-91f3-c17c89a7eef3" providerId="ADAL" clId="{D4EC3736-8CC1-4AEB-87E8-E2E8C6E27210}" dt="2024-08-10T06:52:14.011" v="158"/>
            <ac:spMkLst>
              <pc:docMk/>
              <pc:sldMasterMk cId="139422052" sldId="2147483648"/>
              <pc:sldLayoutMk cId="1402232952" sldId="2147483653"/>
              <ac:spMk id="4" creationId="{00000000-0000-0000-0000-000000000000}"/>
            </ac:spMkLst>
          </pc:spChg>
          <pc:spChg chg="mod">
            <ac:chgData name="Aastha Kumar" userId="f94225b3-263d-47de-91f3-c17c89a7eef3" providerId="ADAL" clId="{D4EC3736-8CC1-4AEB-87E8-E2E8C6E27210}" dt="2024-08-10T06:52:14.011" v="158"/>
            <ac:spMkLst>
              <pc:docMk/>
              <pc:sldMasterMk cId="139422052" sldId="2147483648"/>
              <pc:sldLayoutMk cId="1402232952" sldId="2147483653"/>
              <ac:spMk id="5" creationId="{00000000-0000-0000-0000-000000000000}"/>
            </ac:spMkLst>
          </pc:spChg>
          <pc:spChg chg="mod">
            <ac:chgData name="Aastha Kumar" userId="f94225b3-263d-47de-91f3-c17c89a7eef3" providerId="ADAL" clId="{D4EC3736-8CC1-4AEB-87E8-E2E8C6E27210}" dt="2024-08-10T06:52:14.011" v="158"/>
            <ac:spMkLst>
              <pc:docMk/>
              <pc:sldMasterMk cId="139422052" sldId="2147483648"/>
              <pc:sldLayoutMk cId="1402232952" sldId="2147483653"/>
              <ac:spMk id="6" creationId="{00000000-0000-0000-0000-000000000000}"/>
            </ac:spMkLst>
          </pc:spChg>
        </pc:sldLayoutChg>
        <pc:sldLayoutChg chg="modSp">
          <pc:chgData name="Aastha Kumar" userId="f94225b3-263d-47de-91f3-c17c89a7eef3" providerId="ADAL" clId="{D4EC3736-8CC1-4AEB-87E8-E2E8C6E27210}" dt="2024-08-10T06:52:14.011" v="158"/>
          <pc:sldLayoutMkLst>
            <pc:docMk/>
            <pc:sldMasterMk cId="139422052" sldId="2147483648"/>
            <pc:sldLayoutMk cId="3411217868" sldId="2147483656"/>
          </pc:sldLayoutMkLst>
          <pc:spChg chg="mod">
            <ac:chgData name="Aastha Kumar" userId="f94225b3-263d-47de-91f3-c17c89a7eef3" providerId="ADAL" clId="{D4EC3736-8CC1-4AEB-87E8-E2E8C6E27210}" dt="2024-08-10T06:52:14.011" v="158"/>
            <ac:spMkLst>
              <pc:docMk/>
              <pc:sldMasterMk cId="139422052" sldId="2147483648"/>
              <pc:sldLayoutMk cId="3411217868" sldId="2147483656"/>
              <ac:spMk id="2" creationId="{00000000-0000-0000-0000-000000000000}"/>
            </ac:spMkLst>
          </pc:spChg>
          <pc:spChg chg="mod">
            <ac:chgData name="Aastha Kumar" userId="f94225b3-263d-47de-91f3-c17c89a7eef3" providerId="ADAL" clId="{D4EC3736-8CC1-4AEB-87E8-E2E8C6E27210}" dt="2024-08-10T06:52:14.011" v="158"/>
            <ac:spMkLst>
              <pc:docMk/>
              <pc:sldMasterMk cId="139422052" sldId="2147483648"/>
              <pc:sldLayoutMk cId="3411217868" sldId="2147483656"/>
              <ac:spMk id="3" creationId="{00000000-0000-0000-0000-000000000000}"/>
            </ac:spMkLst>
          </pc:spChg>
          <pc:spChg chg="mod">
            <ac:chgData name="Aastha Kumar" userId="f94225b3-263d-47de-91f3-c17c89a7eef3" providerId="ADAL" clId="{D4EC3736-8CC1-4AEB-87E8-E2E8C6E27210}" dt="2024-08-10T06:52:14.011" v="158"/>
            <ac:spMkLst>
              <pc:docMk/>
              <pc:sldMasterMk cId="139422052" sldId="2147483648"/>
              <pc:sldLayoutMk cId="3411217868" sldId="2147483656"/>
              <ac:spMk id="4" creationId="{00000000-0000-0000-0000-000000000000}"/>
            </ac:spMkLst>
          </pc:spChg>
        </pc:sldLayoutChg>
        <pc:sldLayoutChg chg="modSp">
          <pc:chgData name="Aastha Kumar" userId="f94225b3-263d-47de-91f3-c17c89a7eef3" providerId="ADAL" clId="{D4EC3736-8CC1-4AEB-87E8-E2E8C6E27210}" dt="2024-08-10T06:52:14.011" v="158"/>
          <pc:sldLayoutMkLst>
            <pc:docMk/>
            <pc:sldMasterMk cId="139422052" sldId="2147483648"/>
            <pc:sldLayoutMk cId="1621660759" sldId="2147483657"/>
          </pc:sldLayoutMkLst>
          <pc:spChg chg="mod">
            <ac:chgData name="Aastha Kumar" userId="f94225b3-263d-47de-91f3-c17c89a7eef3" providerId="ADAL" clId="{D4EC3736-8CC1-4AEB-87E8-E2E8C6E27210}" dt="2024-08-10T06:52:14.011" v="158"/>
            <ac:spMkLst>
              <pc:docMk/>
              <pc:sldMasterMk cId="139422052" sldId="2147483648"/>
              <pc:sldLayoutMk cId="1621660759" sldId="2147483657"/>
              <ac:spMk id="2" creationId="{00000000-0000-0000-0000-000000000000}"/>
            </ac:spMkLst>
          </pc:spChg>
          <pc:spChg chg="mod">
            <ac:chgData name="Aastha Kumar" userId="f94225b3-263d-47de-91f3-c17c89a7eef3" providerId="ADAL" clId="{D4EC3736-8CC1-4AEB-87E8-E2E8C6E27210}" dt="2024-08-10T06:52:14.011" v="158"/>
            <ac:spMkLst>
              <pc:docMk/>
              <pc:sldMasterMk cId="139422052" sldId="2147483648"/>
              <pc:sldLayoutMk cId="1621660759" sldId="2147483657"/>
              <ac:spMk id="3" creationId="{00000000-0000-0000-0000-000000000000}"/>
            </ac:spMkLst>
          </pc:spChg>
          <pc:spChg chg="mod">
            <ac:chgData name="Aastha Kumar" userId="f94225b3-263d-47de-91f3-c17c89a7eef3" providerId="ADAL" clId="{D4EC3736-8CC1-4AEB-87E8-E2E8C6E27210}" dt="2024-08-10T06:52:14.011" v="158"/>
            <ac:spMkLst>
              <pc:docMk/>
              <pc:sldMasterMk cId="139422052" sldId="2147483648"/>
              <pc:sldLayoutMk cId="1621660759" sldId="2147483657"/>
              <ac:spMk id="4" creationId="{00000000-0000-0000-0000-000000000000}"/>
            </ac:spMkLst>
          </pc:spChg>
        </pc:sldLayoutChg>
        <pc:sldLayoutChg chg="modSp">
          <pc:chgData name="Aastha Kumar" userId="f94225b3-263d-47de-91f3-c17c89a7eef3" providerId="ADAL" clId="{D4EC3736-8CC1-4AEB-87E8-E2E8C6E27210}" dt="2024-08-10T06:52:14.011" v="158"/>
          <pc:sldLayoutMkLst>
            <pc:docMk/>
            <pc:sldMasterMk cId="139422052" sldId="2147483648"/>
            <pc:sldLayoutMk cId="3000480647" sldId="2147483659"/>
          </pc:sldLayoutMkLst>
          <pc:spChg chg="mod">
            <ac:chgData name="Aastha Kumar" userId="f94225b3-263d-47de-91f3-c17c89a7eef3" providerId="ADAL" clId="{D4EC3736-8CC1-4AEB-87E8-E2E8C6E27210}" dt="2024-08-10T06:52:14.011" v="158"/>
            <ac:spMkLst>
              <pc:docMk/>
              <pc:sldMasterMk cId="139422052" sldId="2147483648"/>
              <pc:sldLayoutMk cId="3000480647" sldId="2147483659"/>
              <ac:spMk id="2" creationId="{00000000-0000-0000-0000-000000000000}"/>
            </ac:spMkLst>
          </pc:spChg>
          <pc:spChg chg="mod">
            <ac:chgData name="Aastha Kumar" userId="f94225b3-263d-47de-91f3-c17c89a7eef3" providerId="ADAL" clId="{D4EC3736-8CC1-4AEB-87E8-E2E8C6E27210}" dt="2024-08-10T06:52:14.011" v="158"/>
            <ac:spMkLst>
              <pc:docMk/>
              <pc:sldMasterMk cId="139422052" sldId="2147483648"/>
              <pc:sldLayoutMk cId="3000480647" sldId="2147483659"/>
              <ac:spMk id="3" creationId="{00000000-0000-0000-0000-000000000000}"/>
            </ac:spMkLst>
          </pc:spChg>
        </pc:sldLayoutChg>
        <pc:sldLayoutChg chg="modSp del">
          <pc:chgData name="Aastha Kumar" userId="f94225b3-263d-47de-91f3-c17c89a7eef3" providerId="ADAL" clId="{D4EC3736-8CC1-4AEB-87E8-E2E8C6E27210}" dt="2024-08-18T05:30:16.977" v="848" actId="47"/>
          <pc:sldLayoutMkLst>
            <pc:docMk/>
            <pc:sldMasterMk cId="139422052" sldId="2147483648"/>
            <pc:sldLayoutMk cId="2863428243" sldId="2147483660"/>
          </pc:sldLayoutMkLst>
          <pc:spChg chg="mod">
            <ac:chgData name="Aastha Kumar" userId="f94225b3-263d-47de-91f3-c17c89a7eef3" providerId="ADAL" clId="{D4EC3736-8CC1-4AEB-87E8-E2E8C6E27210}" dt="2024-08-10T06:52:14.011" v="158"/>
            <ac:spMkLst>
              <pc:docMk/>
              <pc:sldMasterMk cId="139422052" sldId="2147483648"/>
              <pc:sldLayoutMk cId="2863428243" sldId="2147483660"/>
              <ac:spMk id="9" creationId="{00000000-0000-0000-0000-000000000000}"/>
            </ac:spMkLst>
          </pc:spChg>
          <pc:spChg chg="mod">
            <ac:chgData name="Aastha Kumar" userId="f94225b3-263d-47de-91f3-c17c89a7eef3" providerId="ADAL" clId="{D4EC3736-8CC1-4AEB-87E8-E2E8C6E27210}" dt="2024-08-10T06:52:14.011" v="158"/>
            <ac:spMkLst>
              <pc:docMk/>
              <pc:sldMasterMk cId="139422052" sldId="2147483648"/>
              <pc:sldLayoutMk cId="2863428243" sldId="2147483660"/>
              <ac:spMk id="11" creationId="{00000000-0000-0000-0000-000000000000}"/>
            </ac:spMkLst>
          </pc:spChg>
        </pc:sldLayoutChg>
      </pc:sldMasterChg>
    </pc:docChg>
  </pc:docChgLst>
  <pc:docChgLst>
    <pc:chgData name="Aastha Kumar" userId="f94225b3-263d-47de-91f3-c17c89a7eef3" providerId="ADAL" clId="{062CAD24-8242-4756-A915-C31F26C5B15C}"/>
    <pc:docChg chg="undo custSel addSld delSld modSld">
      <pc:chgData name="Aastha Kumar" userId="f94225b3-263d-47de-91f3-c17c89a7eef3" providerId="ADAL" clId="{062CAD24-8242-4756-A915-C31F26C5B15C}" dt="2024-11-27T16:24:51.635" v="65" actId="47"/>
      <pc:docMkLst>
        <pc:docMk/>
      </pc:docMkLst>
      <pc:sldChg chg="modSp mod">
        <pc:chgData name="Aastha Kumar" userId="f94225b3-263d-47de-91f3-c17c89a7eef3" providerId="ADAL" clId="{062CAD24-8242-4756-A915-C31F26C5B15C}" dt="2024-11-27T05:07:43.878" v="0" actId="20577"/>
        <pc:sldMkLst>
          <pc:docMk/>
          <pc:sldMk cId="2557944894" sldId="264"/>
        </pc:sldMkLst>
        <pc:spChg chg="mod">
          <ac:chgData name="Aastha Kumar" userId="f94225b3-263d-47de-91f3-c17c89a7eef3" providerId="ADAL" clId="{062CAD24-8242-4756-A915-C31F26C5B15C}" dt="2024-11-27T05:07:43.878" v="0" actId="20577"/>
          <ac:spMkLst>
            <pc:docMk/>
            <pc:sldMk cId="2557944894" sldId="264"/>
            <ac:spMk id="2" creationId="{00000000-0000-0000-0000-000000000000}"/>
          </ac:spMkLst>
        </pc:spChg>
      </pc:sldChg>
      <pc:sldChg chg="addSp modSp mod">
        <pc:chgData name="Aastha Kumar" userId="f94225b3-263d-47de-91f3-c17c89a7eef3" providerId="ADAL" clId="{062CAD24-8242-4756-A915-C31F26C5B15C}" dt="2024-11-27T05:12:37.114" v="25" actId="14100"/>
        <pc:sldMkLst>
          <pc:docMk/>
          <pc:sldMk cId="864619685" sldId="268"/>
        </pc:sldMkLst>
        <pc:picChg chg="add mod modCrop">
          <ac:chgData name="Aastha Kumar" userId="f94225b3-263d-47de-91f3-c17c89a7eef3" providerId="ADAL" clId="{062CAD24-8242-4756-A915-C31F26C5B15C}" dt="2024-11-27T05:12:37.114" v="25" actId="14100"/>
          <ac:picMkLst>
            <pc:docMk/>
            <pc:sldMk cId="864619685" sldId="268"/>
            <ac:picMk id="20" creationId="{C2899332-4B3E-19FF-1A92-08E4ACF06F29}"/>
          </ac:picMkLst>
        </pc:picChg>
      </pc:sldChg>
      <pc:sldChg chg="modSp mod">
        <pc:chgData name="Aastha Kumar" userId="f94225b3-263d-47de-91f3-c17c89a7eef3" providerId="ADAL" clId="{062CAD24-8242-4756-A915-C31F26C5B15C}" dt="2024-11-27T05:11:46.384" v="15" actId="20577"/>
        <pc:sldMkLst>
          <pc:docMk/>
          <pc:sldMk cId="269911602" sldId="324"/>
        </pc:sldMkLst>
        <pc:spChg chg="mod">
          <ac:chgData name="Aastha Kumar" userId="f94225b3-263d-47de-91f3-c17c89a7eef3" providerId="ADAL" clId="{062CAD24-8242-4756-A915-C31F26C5B15C}" dt="2024-11-27T05:11:46.384" v="15" actId="20577"/>
          <ac:spMkLst>
            <pc:docMk/>
            <pc:sldMk cId="269911602" sldId="324"/>
            <ac:spMk id="3" creationId="{2C4847D0-00FD-6AAF-B4A4-090989B5D4C3}"/>
          </ac:spMkLst>
        </pc:spChg>
      </pc:sldChg>
      <pc:sldChg chg="modSp del mod">
        <pc:chgData name="Aastha Kumar" userId="f94225b3-263d-47de-91f3-c17c89a7eef3" providerId="ADAL" clId="{062CAD24-8242-4756-A915-C31F26C5B15C}" dt="2024-11-27T05:11:48.272" v="16" actId="47"/>
        <pc:sldMkLst>
          <pc:docMk/>
          <pc:sldMk cId="3636274922" sldId="326"/>
        </pc:sldMkLst>
        <pc:spChg chg="mod">
          <ac:chgData name="Aastha Kumar" userId="f94225b3-263d-47de-91f3-c17c89a7eef3" providerId="ADAL" clId="{062CAD24-8242-4756-A915-C31F26C5B15C}" dt="2024-11-27T05:11:34.809" v="7" actId="27636"/>
          <ac:spMkLst>
            <pc:docMk/>
            <pc:sldMk cId="3636274922" sldId="326"/>
            <ac:spMk id="3" creationId="{1DB2EA39-04FA-3007-F2FD-B99E94837484}"/>
          </ac:spMkLst>
        </pc:spChg>
        <pc:picChg chg="mod">
          <ac:chgData name="Aastha Kumar" userId="f94225b3-263d-47de-91f3-c17c89a7eef3" providerId="ADAL" clId="{062CAD24-8242-4756-A915-C31F26C5B15C}" dt="2024-11-27T05:11:03.164" v="4" actId="14100"/>
          <ac:picMkLst>
            <pc:docMk/>
            <pc:sldMk cId="3636274922" sldId="326"/>
            <ac:picMk id="5" creationId="{16F92660-0CE5-76DE-E664-BFC10C13EBBE}"/>
          </ac:picMkLst>
        </pc:picChg>
      </pc:sldChg>
      <pc:sldChg chg="delSp del mod">
        <pc:chgData name="Aastha Kumar" userId="f94225b3-263d-47de-91f3-c17c89a7eef3" providerId="ADAL" clId="{062CAD24-8242-4756-A915-C31F26C5B15C}" dt="2024-11-27T05:12:39.858" v="26" actId="47"/>
        <pc:sldMkLst>
          <pc:docMk/>
          <pc:sldMk cId="2370505327" sldId="329"/>
        </pc:sldMkLst>
        <pc:picChg chg="del">
          <ac:chgData name="Aastha Kumar" userId="f94225b3-263d-47de-91f3-c17c89a7eef3" providerId="ADAL" clId="{062CAD24-8242-4756-A915-C31F26C5B15C}" dt="2024-11-27T05:12:03.691" v="17" actId="21"/>
          <ac:picMkLst>
            <pc:docMk/>
            <pc:sldMk cId="2370505327" sldId="329"/>
            <ac:picMk id="20" creationId="{C2899332-4B3E-19FF-1A92-08E4ACF06F29}"/>
          </ac:picMkLst>
        </pc:picChg>
      </pc:sldChg>
      <pc:sldChg chg="del">
        <pc:chgData name="Aastha Kumar" userId="f94225b3-263d-47de-91f3-c17c89a7eef3" providerId="ADAL" clId="{062CAD24-8242-4756-A915-C31F26C5B15C}" dt="2024-11-27T05:55:29.772" v="40" actId="47"/>
        <pc:sldMkLst>
          <pc:docMk/>
          <pc:sldMk cId="2278066846" sldId="383"/>
        </pc:sldMkLst>
      </pc:sldChg>
      <pc:sldChg chg="delSp add del mod">
        <pc:chgData name="Aastha Kumar" userId="f94225b3-263d-47de-91f3-c17c89a7eef3" providerId="ADAL" clId="{062CAD24-8242-4756-A915-C31F26C5B15C}" dt="2024-11-27T05:56:38.767" v="53" actId="47"/>
        <pc:sldMkLst>
          <pc:docMk/>
          <pc:sldMk cId="3350069128" sldId="385"/>
        </pc:sldMkLst>
        <pc:spChg chg="del">
          <ac:chgData name="Aastha Kumar" userId="f94225b3-263d-47de-91f3-c17c89a7eef3" providerId="ADAL" clId="{062CAD24-8242-4756-A915-C31F26C5B15C}" dt="2024-11-27T05:56:08.863" v="43" actId="21"/>
          <ac:spMkLst>
            <pc:docMk/>
            <pc:sldMk cId="3350069128" sldId="385"/>
            <ac:spMk id="2" creationId="{00000000-0000-0000-0000-000000000000}"/>
          </ac:spMkLst>
        </pc:spChg>
      </pc:sldChg>
      <pc:sldChg chg="del">
        <pc:chgData name="Aastha Kumar" userId="f94225b3-263d-47de-91f3-c17c89a7eef3" providerId="ADAL" clId="{062CAD24-8242-4756-A915-C31F26C5B15C}" dt="2024-11-27T05:58:19.950" v="54" actId="47"/>
        <pc:sldMkLst>
          <pc:docMk/>
          <pc:sldMk cId="3256630008" sldId="394"/>
        </pc:sldMkLst>
      </pc:sldChg>
      <pc:sldChg chg="delSp modSp del mod">
        <pc:chgData name="Aastha Kumar" userId="f94225b3-263d-47de-91f3-c17c89a7eef3" providerId="ADAL" clId="{062CAD24-8242-4756-A915-C31F26C5B15C}" dt="2024-11-27T16:24:51.635" v="65" actId="47"/>
        <pc:sldMkLst>
          <pc:docMk/>
          <pc:sldMk cId="1862822301" sldId="399"/>
        </pc:sldMkLst>
        <pc:picChg chg="del">
          <ac:chgData name="Aastha Kumar" userId="f94225b3-263d-47de-91f3-c17c89a7eef3" providerId="ADAL" clId="{062CAD24-8242-4756-A915-C31F26C5B15C}" dt="2024-11-27T06:01:01.802" v="55" actId="478"/>
          <ac:picMkLst>
            <pc:docMk/>
            <pc:sldMk cId="1862822301" sldId="399"/>
            <ac:picMk id="4" creationId="{DD25AD97-56AB-5C26-3D0A-B0D0EB9B8172}"/>
          </ac:picMkLst>
        </pc:picChg>
        <pc:picChg chg="mod">
          <ac:chgData name="Aastha Kumar" userId="f94225b3-263d-47de-91f3-c17c89a7eef3" providerId="ADAL" clId="{062CAD24-8242-4756-A915-C31F26C5B15C}" dt="2024-11-27T06:01:11.511" v="57" actId="732"/>
          <ac:picMkLst>
            <pc:docMk/>
            <pc:sldMk cId="1862822301" sldId="399"/>
            <ac:picMk id="9218" creationId="{00000000-0000-0000-0000-000000000000}"/>
          </ac:picMkLst>
        </pc:picChg>
      </pc:sldChg>
      <pc:sldChg chg="delSp del">
        <pc:chgData name="Aastha Kumar" userId="f94225b3-263d-47de-91f3-c17c89a7eef3" providerId="ADAL" clId="{062CAD24-8242-4756-A915-C31F26C5B15C}" dt="2024-11-27T06:01:26.245" v="59" actId="47"/>
        <pc:sldMkLst>
          <pc:docMk/>
          <pc:sldMk cId="1657606795" sldId="400"/>
        </pc:sldMkLst>
        <pc:picChg chg="del">
          <ac:chgData name="Aastha Kumar" userId="f94225b3-263d-47de-91f3-c17c89a7eef3" providerId="ADAL" clId="{062CAD24-8242-4756-A915-C31F26C5B15C}" dt="2024-11-27T06:01:23.929" v="58" actId="478"/>
          <ac:picMkLst>
            <pc:docMk/>
            <pc:sldMk cId="1657606795" sldId="400"/>
            <ac:picMk id="10242" creationId="{00000000-0000-0000-0000-000000000000}"/>
          </ac:picMkLst>
        </pc:picChg>
      </pc:sldChg>
      <pc:sldChg chg="addSp modSp mod">
        <pc:chgData name="Aastha Kumar" userId="f94225b3-263d-47de-91f3-c17c89a7eef3" providerId="ADAL" clId="{062CAD24-8242-4756-A915-C31F26C5B15C}" dt="2024-11-27T05:56:33.729" v="52" actId="1076"/>
        <pc:sldMkLst>
          <pc:docMk/>
          <pc:sldMk cId="598541672" sldId="414"/>
        </pc:sldMkLst>
        <pc:spChg chg="add mod">
          <ac:chgData name="Aastha Kumar" userId="f94225b3-263d-47de-91f3-c17c89a7eef3" providerId="ADAL" clId="{062CAD24-8242-4756-A915-C31F26C5B15C}" dt="2024-11-27T05:56:33.729" v="52" actId="1076"/>
          <ac:spMkLst>
            <pc:docMk/>
            <pc:sldMk cId="598541672" sldId="414"/>
            <ac:spMk id="2" creationId="{00000000-0000-0000-0000-000000000000}"/>
          </ac:spMkLst>
        </pc:spChg>
        <pc:picChg chg="mod">
          <ac:chgData name="Aastha Kumar" userId="f94225b3-263d-47de-91f3-c17c89a7eef3" providerId="ADAL" clId="{062CAD24-8242-4756-A915-C31F26C5B15C}" dt="2024-11-27T05:56:14.203" v="45" actId="1076"/>
          <ac:picMkLst>
            <pc:docMk/>
            <pc:sldMk cId="598541672" sldId="414"/>
            <ac:picMk id="5122" creationId="{00000000-0000-0000-0000-000000000000}"/>
          </ac:picMkLst>
        </pc:picChg>
      </pc:sldChg>
      <pc:sldChg chg="modSp mod">
        <pc:chgData name="Aastha Kumar" userId="f94225b3-263d-47de-91f3-c17c89a7eef3" providerId="ADAL" clId="{062CAD24-8242-4756-A915-C31F26C5B15C}" dt="2024-11-27T05:14:35.223" v="35" actId="1076"/>
        <pc:sldMkLst>
          <pc:docMk/>
          <pc:sldMk cId="0" sldId="496"/>
        </pc:sldMkLst>
        <pc:spChg chg="mod">
          <ac:chgData name="Aastha Kumar" userId="f94225b3-263d-47de-91f3-c17c89a7eef3" providerId="ADAL" clId="{062CAD24-8242-4756-A915-C31F26C5B15C}" dt="2024-11-27T05:14:32.257" v="33" actId="1076"/>
          <ac:spMkLst>
            <pc:docMk/>
            <pc:sldMk cId="0" sldId="496"/>
            <ac:spMk id="3" creationId="{00000000-0000-0000-0000-000000000000}"/>
          </ac:spMkLst>
        </pc:spChg>
        <pc:picChg chg="mod">
          <ac:chgData name="Aastha Kumar" userId="f94225b3-263d-47de-91f3-c17c89a7eef3" providerId="ADAL" clId="{062CAD24-8242-4756-A915-C31F26C5B15C}" dt="2024-11-27T05:14:35.223" v="35" actId="1076"/>
          <ac:picMkLst>
            <pc:docMk/>
            <pc:sldMk cId="0" sldId="496"/>
            <ac:picMk id="4" creationId="{00000000-0000-0000-0000-000000000000}"/>
          </ac:picMkLst>
        </pc:picChg>
      </pc:sldChg>
      <pc:sldChg chg="modSp mod">
        <pc:chgData name="Aastha Kumar" userId="f94225b3-263d-47de-91f3-c17c89a7eef3" providerId="ADAL" clId="{062CAD24-8242-4756-A915-C31F26C5B15C}" dt="2024-11-27T16:14:47.315" v="61" actId="1035"/>
        <pc:sldMkLst>
          <pc:docMk/>
          <pc:sldMk cId="3433291071" sldId="596"/>
        </pc:sldMkLst>
        <pc:picChg chg="mod">
          <ac:chgData name="Aastha Kumar" userId="f94225b3-263d-47de-91f3-c17c89a7eef3" providerId="ADAL" clId="{062CAD24-8242-4756-A915-C31F26C5B15C}" dt="2024-11-27T16:14:47.315" v="61" actId="1035"/>
          <ac:picMkLst>
            <pc:docMk/>
            <pc:sldMk cId="3433291071" sldId="596"/>
            <ac:picMk id="4" creationId="{9E9CD965-60E4-706F-D7E2-D18AF097CEB2}"/>
          </ac:picMkLst>
        </pc:picChg>
      </pc:sldChg>
      <pc:sldChg chg="modSp mod">
        <pc:chgData name="Aastha Kumar" userId="f94225b3-263d-47de-91f3-c17c89a7eef3" providerId="ADAL" clId="{062CAD24-8242-4756-A915-C31F26C5B15C}" dt="2024-11-27T16:15:30.535" v="63" actId="1076"/>
        <pc:sldMkLst>
          <pc:docMk/>
          <pc:sldMk cId="462699030" sldId="597"/>
        </pc:sldMkLst>
        <pc:spChg chg="mod">
          <ac:chgData name="Aastha Kumar" userId="f94225b3-263d-47de-91f3-c17c89a7eef3" providerId="ADAL" clId="{062CAD24-8242-4756-A915-C31F26C5B15C}" dt="2024-11-27T16:15:30.535" v="63" actId="1076"/>
          <ac:spMkLst>
            <pc:docMk/>
            <pc:sldMk cId="462699030" sldId="597"/>
            <ac:spMk id="16" creationId="{00000000-0000-0000-0000-000000000000}"/>
          </ac:spMkLst>
        </pc:spChg>
        <pc:spChg chg="mod">
          <ac:chgData name="Aastha Kumar" userId="f94225b3-263d-47de-91f3-c17c89a7eef3" providerId="ADAL" clId="{062CAD24-8242-4756-A915-C31F26C5B15C}" dt="2024-11-27T16:15:30.535" v="63" actId="1076"/>
          <ac:spMkLst>
            <pc:docMk/>
            <pc:sldMk cId="462699030" sldId="597"/>
            <ac:spMk id="17" creationId="{00000000-0000-0000-0000-000000000000}"/>
          </ac:spMkLst>
        </pc:spChg>
        <pc:spChg chg="mod">
          <ac:chgData name="Aastha Kumar" userId="f94225b3-263d-47de-91f3-c17c89a7eef3" providerId="ADAL" clId="{062CAD24-8242-4756-A915-C31F26C5B15C}" dt="2024-11-27T16:15:30.535" v="63" actId="1076"/>
          <ac:spMkLst>
            <pc:docMk/>
            <pc:sldMk cId="462699030" sldId="597"/>
            <ac:spMk id="18" creationId="{00000000-0000-0000-0000-000000000000}"/>
          </ac:spMkLst>
        </pc:spChg>
        <pc:spChg chg="mod">
          <ac:chgData name="Aastha Kumar" userId="f94225b3-263d-47de-91f3-c17c89a7eef3" providerId="ADAL" clId="{062CAD24-8242-4756-A915-C31F26C5B15C}" dt="2024-11-27T16:15:30.535" v="63" actId="1076"/>
          <ac:spMkLst>
            <pc:docMk/>
            <pc:sldMk cId="462699030" sldId="597"/>
            <ac:spMk id="19" creationId="{00000000-0000-0000-0000-000000000000}"/>
          </ac:spMkLst>
        </pc:spChg>
        <pc:spChg chg="mod">
          <ac:chgData name="Aastha Kumar" userId="f94225b3-263d-47de-91f3-c17c89a7eef3" providerId="ADAL" clId="{062CAD24-8242-4756-A915-C31F26C5B15C}" dt="2024-11-27T16:15:30.535" v="63" actId="1076"/>
          <ac:spMkLst>
            <pc:docMk/>
            <pc:sldMk cId="462699030" sldId="597"/>
            <ac:spMk id="20" creationId="{00000000-0000-0000-0000-000000000000}"/>
          </ac:spMkLst>
        </pc:spChg>
        <pc:spChg chg="mod">
          <ac:chgData name="Aastha Kumar" userId="f94225b3-263d-47de-91f3-c17c89a7eef3" providerId="ADAL" clId="{062CAD24-8242-4756-A915-C31F26C5B15C}" dt="2024-11-27T16:15:30.535" v="63" actId="1076"/>
          <ac:spMkLst>
            <pc:docMk/>
            <pc:sldMk cId="462699030" sldId="597"/>
            <ac:spMk id="21" creationId="{00000000-0000-0000-0000-000000000000}"/>
          </ac:spMkLst>
        </pc:spChg>
        <pc:spChg chg="mod">
          <ac:chgData name="Aastha Kumar" userId="f94225b3-263d-47de-91f3-c17c89a7eef3" providerId="ADAL" clId="{062CAD24-8242-4756-A915-C31F26C5B15C}" dt="2024-11-27T16:15:30.535" v="63" actId="1076"/>
          <ac:spMkLst>
            <pc:docMk/>
            <pc:sldMk cId="462699030" sldId="597"/>
            <ac:spMk id="22" creationId="{00000000-0000-0000-0000-000000000000}"/>
          </ac:spMkLst>
        </pc:spChg>
        <pc:spChg chg="mod">
          <ac:chgData name="Aastha Kumar" userId="f94225b3-263d-47de-91f3-c17c89a7eef3" providerId="ADAL" clId="{062CAD24-8242-4756-A915-C31F26C5B15C}" dt="2024-11-27T16:15:30.535" v="63" actId="1076"/>
          <ac:spMkLst>
            <pc:docMk/>
            <pc:sldMk cId="462699030" sldId="597"/>
            <ac:spMk id="23" creationId="{00000000-0000-0000-0000-000000000000}"/>
          </ac:spMkLst>
        </pc:spChg>
        <pc:spChg chg="mod">
          <ac:chgData name="Aastha Kumar" userId="f94225b3-263d-47de-91f3-c17c89a7eef3" providerId="ADAL" clId="{062CAD24-8242-4756-A915-C31F26C5B15C}" dt="2024-11-27T16:15:30.535" v="63" actId="1076"/>
          <ac:spMkLst>
            <pc:docMk/>
            <pc:sldMk cId="462699030" sldId="597"/>
            <ac:spMk id="24" creationId="{00000000-0000-0000-0000-000000000000}"/>
          </ac:spMkLst>
        </pc:spChg>
        <pc:spChg chg="mod">
          <ac:chgData name="Aastha Kumar" userId="f94225b3-263d-47de-91f3-c17c89a7eef3" providerId="ADAL" clId="{062CAD24-8242-4756-A915-C31F26C5B15C}" dt="2024-11-27T16:15:30.535" v="63" actId="1076"/>
          <ac:spMkLst>
            <pc:docMk/>
            <pc:sldMk cId="462699030" sldId="597"/>
            <ac:spMk id="25" creationId="{00000000-0000-0000-0000-000000000000}"/>
          </ac:spMkLst>
        </pc:spChg>
        <pc:spChg chg="mod">
          <ac:chgData name="Aastha Kumar" userId="f94225b3-263d-47de-91f3-c17c89a7eef3" providerId="ADAL" clId="{062CAD24-8242-4756-A915-C31F26C5B15C}" dt="2024-11-27T16:15:30.535" v="63" actId="1076"/>
          <ac:spMkLst>
            <pc:docMk/>
            <pc:sldMk cId="462699030" sldId="597"/>
            <ac:spMk id="26" creationId="{00000000-0000-0000-0000-000000000000}"/>
          </ac:spMkLst>
        </pc:spChg>
        <pc:spChg chg="mod">
          <ac:chgData name="Aastha Kumar" userId="f94225b3-263d-47de-91f3-c17c89a7eef3" providerId="ADAL" clId="{062CAD24-8242-4756-A915-C31F26C5B15C}" dt="2024-11-27T16:15:30.535" v="63" actId="1076"/>
          <ac:spMkLst>
            <pc:docMk/>
            <pc:sldMk cId="462699030" sldId="597"/>
            <ac:spMk id="27" creationId="{00000000-0000-0000-0000-000000000000}"/>
          </ac:spMkLst>
        </pc:spChg>
        <pc:grpChg chg="mod">
          <ac:chgData name="Aastha Kumar" userId="f94225b3-263d-47de-91f3-c17c89a7eef3" providerId="ADAL" clId="{062CAD24-8242-4756-A915-C31F26C5B15C}" dt="2024-11-27T16:15:30.535" v="63" actId="1076"/>
          <ac:grpSpMkLst>
            <pc:docMk/>
            <pc:sldMk cId="462699030" sldId="597"/>
            <ac:grpSpMk id="15" creationId="{00000000-0000-0000-0000-000000000000}"/>
          </ac:grpSpMkLst>
        </pc:grpChg>
      </pc:sldChg>
      <pc:sldChg chg="modSp mod">
        <pc:chgData name="Aastha Kumar" userId="f94225b3-263d-47de-91f3-c17c89a7eef3" providerId="ADAL" clId="{062CAD24-8242-4756-A915-C31F26C5B15C}" dt="2024-11-27T16:15:36.781" v="64" actId="1076"/>
        <pc:sldMkLst>
          <pc:docMk/>
          <pc:sldMk cId="1016367938" sldId="606"/>
        </pc:sldMkLst>
        <pc:picChg chg="mod">
          <ac:chgData name="Aastha Kumar" userId="f94225b3-263d-47de-91f3-c17c89a7eef3" providerId="ADAL" clId="{062CAD24-8242-4756-A915-C31F26C5B15C}" dt="2024-11-27T16:15:36.781" v="64" actId="1076"/>
          <ac:picMkLst>
            <pc:docMk/>
            <pc:sldMk cId="1016367938" sldId="606"/>
            <ac:picMk id="3" creationId="{7266FF50-4521-1405-1BF0-D5C5E1003C95}"/>
          </ac:picMkLst>
        </pc:picChg>
      </pc:sldChg>
      <pc:sldChg chg="modSp mod">
        <pc:chgData name="Aastha Kumar" userId="f94225b3-263d-47de-91f3-c17c89a7eef3" providerId="ADAL" clId="{062CAD24-8242-4756-A915-C31F26C5B15C}" dt="2024-11-27T05:25:41.296" v="39" actId="20577"/>
        <pc:sldMkLst>
          <pc:docMk/>
          <pc:sldMk cId="1233131874" sldId="607"/>
        </pc:sldMkLst>
        <pc:graphicFrameChg chg="modGraphic">
          <ac:chgData name="Aastha Kumar" userId="f94225b3-263d-47de-91f3-c17c89a7eef3" providerId="ADAL" clId="{062CAD24-8242-4756-A915-C31F26C5B15C}" dt="2024-11-27T05:25:41.296" v="39" actId="20577"/>
          <ac:graphicFrameMkLst>
            <pc:docMk/>
            <pc:sldMk cId="1233131874" sldId="607"/>
            <ac:graphicFrameMk id="2" creationId="{5E7B8E53-A357-B818-2CCA-AA239F454249}"/>
          </ac:graphicFrameMkLst>
        </pc:graphicFrameChg>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8-26T05:51:12.980"/>
    </inkml:context>
    <inkml:brush xml:id="br0">
      <inkml:brushProperty name="width" value="0.5" units="cm"/>
      <inkml:brushProperty name="height" value="1" units="cm"/>
      <inkml:brushProperty name="color" value="#FFFC00"/>
      <inkml:brushProperty name="tip" value="rectangle"/>
      <inkml:brushProperty name="rasterOp" value="maskPen"/>
      <inkml:brushProperty name="ignorePressure" value="1"/>
    </inkml:brush>
  </inkml:definitions>
  <inkml:trace contextRef="#ctx0" brushRef="#br0">155 293,'49'-2,"83"-16,-42 5,349-21,0 24,-231 7,117-9,137-1,1651 15,-1112-4,-948 0,90-17,-84 9,285-20,-103 12,-92 5,143-19,-236 21,-14 2,63-4,322 11,-38 2,-233-13,15 0,596 10,-383 5,1845-2,-2017 15,-143-8,381 60,-404-58,0-3,50 0,93-7,-78-1,1462 1,-839 2,-733-1,9-1,-1 2,1-1,-1 1,19 4,-26-4,1 0,-1 0,0 0,1 0,-1 0,0 1,0-1,0 1,0-1,0 1,0 0,0 0,0 0,-1 0,1 0,-1 0,1 0,-1 0,0 1,0-1,0 1,0-1,0 4,2 13,-1-1,-1 1,-1 0,-4 36,0 2,3-28,2 0,1 0,10 55,-6-51,0 35,4 19,5-11,-6-35,-1 1,2 76,-9-85,-4 65,3-95,0-1,-1 1,1-1,-1 1,0-1,0 0,0 1,0-1,0 0,0 1,-1-1,1 0,-1 0,1 0,-1 0,0 0,0-1,0 1,0 0,0-1,0 0,0 1,-1-1,1 0,0 0,-1 0,1 0,-5 0,-6 1,0 0,0-1,0-1,-20-1,14 0,-668-4,493 6,24-15,12 0,120 13,-34 1,1-3,-95-18,94 9,-1 3,-136 2,-10-6,17 0,-200-14,93 3,149 10,-55-1,133 15,-309-10,-3-10,0 22,126 0,-1204-2,1273 13,30 0,-531-10,360-5,-1663 2,1967 2,-52 8,-6 2,-42 1,-77 3,-1116-17,1175 14,31-1,-500-8,351-6,-1780 2,2025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0T09:41:13.054"/>
    </inkml:context>
    <inkml:brush xml:id="br0">
      <inkml:brushProperty name="width" value="0.035" units="cm"/>
      <inkml:brushProperty name="height" value="0.035" units="cm"/>
    </inkml:brush>
  </inkml:definitions>
  <inkml:trace contextRef="#ctx0" brushRef="#br0">54 1 24575,'0'9'0,"0"16"0,0 22 0,-5 17 0,-1 15 0,0-1 0,2 0 0,-4-1 0,0 6 0,1-8 0,3-11 0,0-13 0,3-15-8191</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0T09:41:13.743"/>
    </inkml:context>
    <inkml:brush xml:id="br0">
      <inkml:brushProperty name="width" value="0.035" units="cm"/>
      <inkml:brushProperty name="height" value="0.035" units="cm"/>
    </inkml:brush>
  </inkml:definitions>
  <inkml:trace contextRef="#ctx0" brushRef="#br0">1 185 24575,'4'-5'0,"6"-5"0,11-2 0,10-3 0,14-3 0,8 1 0,4-1 0,1-2 0,0 3 0,-1 3 0,-1 1 0,-6 1 0,-6 4 0,-12 3-8191</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0T09:41:14.682"/>
    </inkml:context>
    <inkml:brush xml:id="br0">
      <inkml:brushProperty name="width" value="0.035" units="cm"/>
      <inkml:brushProperty name="height" value="0.035" units="cm"/>
    </inkml:brush>
  </inkml:definitions>
  <inkml:trace contextRef="#ctx0" brushRef="#br0">34 244 24575,'6'-1'0,"0"1"0,0-1 0,-1-1 0,1 1 0,-1-1 0,1 0 0,-1 0 0,0 0 0,1-1 0,8-6 0,5-5 0,24-21 0,-23 18 0,-12 10 0,0 0 0,-1 0 0,0 0 0,-1-1 0,11-16 0,-15 22 0,-1 0 0,0 0 0,0 0 0,0 0 0,0 0 0,0 0 0,0 0 0,0-1 0,-1 1 0,1 0 0,-1-1 0,0 1 0,0 0 0,0-1 0,0 1 0,0 0 0,0-1 0,0 1 0,-1 0 0,1-1 0,-1 1 0,0 0 0,0 0 0,0 0 0,0-1 0,0 1 0,0 0 0,0 0 0,-1 0 0,1 1 0,-3-3 0,1 1 0,-1 1 0,1-1 0,-1 1 0,1 0 0,-1 1 0,0-1 0,0 1 0,0-1 0,1 1 0,-2 0 0,1 1 0,0-1 0,0 1 0,0-1 0,0 1 0,0 1 0,0-1 0,0 0 0,0 1 0,0 0 0,0 0 0,0 0 0,-5 3 0,-3 0 0,-1 2 0,1-1 0,0 2 0,1 0 0,-20 15 0,27-18 0,-1 0 0,2 1 0,-1-1 0,0 1 0,1 0 0,0 0 0,0 0 0,1 1 0,-1-1 0,1 1 0,0-1 0,1 1 0,-1 0 0,1-1 0,0 1 0,0 10 0,0 9 0,2 0 0,4 38 0,-4-60 0,-1 1 0,1-1 0,-1 1 0,1-1 0,0 1 0,0-1 0,1 1 0,-1-1 0,1 0 0,0 0 0,0 0 0,0 0 0,0 0 0,0 0 0,0 0 0,1-1 0,-1 1 0,1-1 0,0 1 0,0-1 0,6 3 0,-1-2 0,0 0 0,-1-1 0,1 1 0,1-2 0,-1 1 0,0-1 0,0-1 0,15 0 0,-5 0 24,0-1 0,0-1 0,-1-1 0,28-8 0,-34 8-189,0-1 0,-1 0 0,0-1 0,0 0 0,0-1 0,0 0 0,-1 0 0,12-11 0,-6 2-6661</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0T09:41:15.583"/>
    </inkml:context>
    <inkml:brush xml:id="br0">
      <inkml:brushProperty name="width" value="0.035" units="cm"/>
      <inkml:brushProperty name="height" value="0.035" units="cm"/>
    </inkml:brush>
  </inkml:definitions>
  <inkml:trace contextRef="#ctx0" brushRef="#br0">112 0 24575,'-4'1'0,"0"1"0,1-1 0,-1 1 0,0 0 0,1 0 0,-1 0 0,1 0 0,0 0 0,0 1 0,0-1 0,0 1 0,-3 4 0,1-2 0,-12 9 0,14-12 0,-1 1 0,1 0 0,-1-1 0,1 1 0,0 1 0,0-1 0,0 0 0,0 1 0,1-1 0,-1 1 0,1 0 0,0 0 0,-3 8 0,5-11 0,0 0 0,1 0 0,-1 0 0,0 1 0,1-1 0,-1 0 0,0 0 0,1 0 0,0 0 0,-1 0 0,1 0 0,0 0 0,-1 0 0,1 0 0,0 0 0,0 0 0,0-1 0,0 1 0,0 0 0,0-1 0,0 1 0,0 0 0,0-1 0,0 1 0,0-1 0,0 0 0,0 1 0,0-1 0,1 0 0,-1 1 0,1-1 0,42 6 0,-42-6 0,25 1 0,-16-2 0,1 2 0,-1-1 0,0 2 0,15 3 0,-23-5 0,-1 1 0,1 0 0,0 0 0,-1 0 0,0 1 0,1-1 0,-1 0 0,0 1 0,1 0 0,-1-1 0,0 1 0,0 0 0,-1 0 0,1 0 0,0 0 0,-1 1 0,1-1 0,-1 0 0,1 1 0,-1-1 0,0 1 0,1 4 0,0 1 7,-1 0 0,0 0-1,-1 0 1,0 0 0,0 0-1,-1 0 1,1-1-1,-2 1 1,1 0 0,-1 0-1,-1-1 1,1 1 0,-1-1-1,0 0 1,-1 0 0,0 0-1,-8 11 1,5-8-142,-1 0 0,0-1 0,0 0 0,-1 0 0,0-1 0,-1 0 0,1-1 0,-2 0 0,1-1 0,-21 10 0,10-8-6691</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0T09:41:16.318"/>
    </inkml:context>
    <inkml:brush xml:id="br0">
      <inkml:brushProperty name="width" value="0.035" units="cm"/>
      <inkml:brushProperty name="height" value="0.035" units="cm"/>
    </inkml:brush>
  </inkml:definitions>
  <inkml:trace contextRef="#ctx0" brushRef="#br0">1 1 24575,'0'612'0,"0"-598"-341,1-1 0,1 1-1,5 21 1,-1-12-6485</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0T09:41:17.314"/>
    </inkml:context>
    <inkml:brush xml:id="br0">
      <inkml:brushProperty name="width" value="0.035" units="cm"/>
      <inkml:brushProperty name="height" value="0.035" units="cm"/>
    </inkml:brush>
  </inkml:definitions>
  <inkml:trace contextRef="#ctx0" brushRef="#br0">0 178 24575,'9'-5'0,"12"-5"0,3-6 0,6-4 0,2 0 0,5 0 0,0-1 0,-1 2 0,-2 5 0,-7 1 0,-4 1 0,-6 4-8191</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0T09:41:23.400"/>
    </inkml:context>
    <inkml:brush xml:id="br0">
      <inkml:brushProperty name="width" value="0.035" units="cm"/>
      <inkml:brushProperty name="height" value="0.035" units="cm"/>
    </inkml:brush>
  </inkml:definitions>
  <inkml:trace contextRef="#ctx0" brushRef="#br0">0 364 24575,'3'-2'0,"0"-1"0,0 1 0,0 1 0,1-1 0,-1 0 0,0 1 0,1 0 0,4-1 0,6-3 0,2-2 0,243-84 0,263-35 0,-346 87 0,91-18 0,-193 44-1365,-13 3-5461</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0T09:41:24.785"/>
    </inkml:context>
    <inkml:brush xml:id="br0">
      <inkml:brushProperty name="width" value="0.035" units="cm"/>
      <inkml:brushProperty name="height" value="0.035" units="cm"/>
    </inkml:brush>
  </inkml:definitions>
  <inkml:trace contextRef="#ctx0" brushRef="#br0">281 0 24575,'-4'1'0,"0"-1"0,0 1 0,0 0 0,0 0 0,0 0 0,0 1 0,0-1 0,0 1 0,1 0 0,-1 0 0,-4 3 0,-34 32 0,-77 75 0,108-102 0,0 1 0,-11 17 0,19-25 0,1 1 0,-1-1 0,1 1 0,-1 0 0,1 0 0,1 0 0,-1 0 0,1 0 0,-1 1 0,1-1 0,0 0 0,0 7 0,1-10 0,1 1 0,-1 0 0,1 0 0,-1 0 0,1 0 0,0-1 0,0 1 0,0 0 0,0-1 0,0 1 0,0-1 0,0 1 0,0-1 0,1 1 0,-1-1 0,1 0 0,-1 0 0,1 0 0,-1 0 0,1 0 0,0 0 0,-1 0 0,4 1 0,5 2 0,1 0 0,20 4 0,-19-5 0,120 28-10,-72-19-441,-1 3-1,82 31 0,-123-38-6374</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24T09:11:14.134"/>
    </inkml:context>
    <inkml:brush xml:id="br0">
      <inkml:brushProperty name="width" value="0.035" units="cm"/>
      <inkml:brushProperty name="height" value="0.035" units="cm"/>
    </inkml:brush>
  </inkml:definitions>
  <inkml:trace contextRef="#ctx0" brushRef="#br0">1 1 24575,'0'4'0,"0"6"0,0 7 0,4 3 0,2 9 0,-1 3 0,4-4 0,0-1 0,-1-2 0,-2 0 0,-2 0 0,2 0 0,1 0 0,-1 1 0,-1 1 0,-2-1 0,-1-4-8191</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24T09:11:15.798"/>
    </inkml:context>
    <inkml:brush xml:id="br0">
      <inkml:brushProperty name="width" value="0.035" units="cm"/>
      <inkml:brushProperty name="height" value="0.035" units="cm"/>
    </inkml:brush>
  </inkml:definitions>
  <inkml:trace contextRef="#ctx0" brushRef="#br0">400 0 24575,'-22'0'0,"1"1"0,-1 1 0,0 1 0,-27 7 0,37-6 0,0 0 0,1 1 0,-1 0 0,1 0 0,0 1 0,1 1 0,-1 0 0,1 0 0,-9 9 0,7-4 0,1-1 0,1 1 0,0 1 0,0 0 0,1 0 0,1 1 0,0 0 0,1 1 0,0 0 0,1 0 0,1 0 0,-5 26 0,0-2 0,3 0 0,1 1 0,-2 62 0,8-75 0,-1-9 0,2 1 0,3 24 0,-3-36 0,0-1 0,1 0 0,0-1 0,0 1 0,0 0 0,1 0 0,0-1 0,0 0 0,0 1 0,1-1 0,4 5 0,2 0 0,1 0 0,1-1 0,0 0 0,0 0 0,0-1 0,1-1 0,1 0 0,-1-1 0,1-1 0,0 0 0,0-1 0,0 0 0,22 3 0,19-1 0,0-2 0,69-3 0,-91-2 0,47 2 0,81-4 0,-155 2 0,1 0 0,-1-1 0,0 0 0,-1 0 0,1 0 0,0-1 0,-1 0 0,1 0 0,-1 0 0,0 0 0,0-1 0,0 0 0,0 0 0,-1-1 0,0 1 0,0-1 0,0 0 0,4-6 0,5-10 0,-1 0 0,0-2 0,8-24 0,-19 45 0,9-29 0,0-2 0,-2 0 0,-2 0 0,4-49 0,-9 70 0,1-7 0,0 0 0,-3-36 0,1 50 0,-1 0 0,0-1 0,0 1 0,0 0 0,-1-1 0,0 1 0,0 0 0,0 0 0,-1 0 0,1 0 0,-1 1 0,0-1 0,-1 1 0,-5-7 0,-2 0 0,-1 0 0,1 1 0,-2 0 0,1 1 0,-1 1 0,-1 0 0,-25-11 0,10 8 0,17 8 0,0-2 0,0 0 0,-17-9 0,7 3 0,0 2 0,-1 0 0,0 1 0,0 1 0,-1 2 0,-41-6 0,31 8-589,-54 1-1,85 2 404,-20 0-6640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8-26T05:51:18.298"/>
    </inkml:context>
    <inkml:brush xml:id="br0">
      <inkml:brushProperty name="width" value="0.5" units="cm"/>
      <inkml:brushProperty name="height" value="1" units="cm"/>
      <inkml:brushProperty name="color" value="#FFFC00"/>
      <inkml:brushProperty name="tip" value="rectangle"/>
      <inkml:brushProperty name="rasterOp" value="maskPen"/>
      <inkml:brushProperty name="ignorePressure" value="1"/>
    </inkml:brush>
  </inkml:definitions>
  <inkml:trace contextRef="#ctx0" brushRef="#br0">0 55,'132'-10,"-24"-1,743 3,-550 10,1210-2,-1205 14,-44-1,48 0,31 0,-145 1,6 0,1627-14,-817-1,-857 14,-21 0,463-10,-308-5,-181-3,141-25,-142 15,-50 7,21-3,101-1,273 13,-436-2,0 0,0-2,21-5,-19 3,37-3,37-6,-62 8,32-1,-39 5</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24T09:11:18.776"/>
    </inkml:context>
    <inkml:brush xml:id="br0">
      <inkml:brushProperty name="width" value="0.035" units="cm"/>
      <inkml:brushProperty name="height" value="0.035" units="cm"/>
    </inkml:brush>
  </inkml:definitions>
  <inkml:trace contextRef="#ctx0" brushRef="#br0">1 60 24575,'0'-2'0,"1"0"0,-1 0 0,0 1 0,1-1 0,0 0 0,0 0 0,-1 0 0,1 1 0,0-1 0,0 0 0,0 1 0,1-1 0,-1 1 0,0-1 0,1 1 0,-1-1 0,1 1 0,-1 0 0,1 0 0,-1 0 0,1 0 0,0 0 0,3-1 0,2-1 0,0 0 0,0 1 0,0 0 0,14-3 0,57-2 0,-68 7 0,-1 0 0,1 0 0,-1 1 0,1 1 0,-1 0 0,11 3 0,-16-4 0,-1 1 0,0-1 0,0 1 0,0 0 0,0 0 0,0 0 0,0 0 0,-1 0 0,1 1 0,-1-1 0,0 1 0,1 0 0,2 5 0,-2-2 0,0 0 0,0 0 0,-1 0 0,0 0 0,0 0 0,1 13 0,-1 0 0,-1 1 0,-1-1 0,0 0 0,-4 21 0,2-32 0,0-1 0,0 1 0,-1 0 0,0-1 0,0 1 0,0-1 0,-1 0 0,-1 0 0,1-1 0,-1 1 0,-10 11 0,2-6 0,0 0 0,0 0 0,-1-1 0,-19 11 0,19-10 0,14-12 0,0 0 0,0 0 0,0 1 0,-1-1 0,1 0 0,0 0 0,0 0 0,0 0 0,0 1 0,1-1 0,-1 0 0,0 0 0,0 0 0,0 0 0,0 0 0,0 1 0,0-1 0,0 0 0,0 0 0,0 0 0,0 0 0,0 0 0,0 0 0,0 1 0,1-1 0,-1 0 0,0 0 0,0 0 0,0 0 0,0 0 0,0 0 0,0 0 0,1 0 0,-1 0 0,0 0 0,0 0 0,0 0 0,0 1 0,0-1 0,1 0 0,-1 0 0,0 0 0,0 0 0,0 0 0,0 0 0,0 0 0,1 0 0,-1-1 0,4 1 0,-1 0 0,1 0 0,0-1 0,-1 1 0,1-1 0,-1 0 0,4-2 0,54-26 0,-50 22 0,0 1 0,1 0 0,0 1 0,0 1 0,1 0 0,22-5 0,37-3 39,-35 5-741,39-2 0,-53 8-6124</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24T09:11:20.526"/>
    </inkml:context>
    <inkml:brush xml:id="br0">
      <inkml:brushProperty name="width" value="0.035" units="cm"/>
      <inkml:brushProperty name="height" value="0.035" units="cm"/>
    </inkml:brush>
  </inkml:definitions>
  <inkml:trace contextRef="#ctx0" brushRef="#br0">345 163 24575,'-23'0'0,"-35"4"0,49-2 0,0 0 0,0 0 0,0 1 0,1 0 0,-1 1 0,-14 8 0,-8 5 0,-23 15 0,49-28 0,1 0 0,-1 0 0,1 0 0,0 0 0,0 0 0,1 1 0,0 0 0,-1-1 0,-1 7 0,-6 14 0,1 1 0,1 0 0,1 1 0,1-1 0,2 2 0,-2 31 0,2 168 0,6-140 0,0-79 0,-1 0 0,1 0 0,0-1 0,0 1 0,1 0 0,0-1 0,0 0 0,1 1 0,0-1 0,5 8 0,-1-4 0,0 0 0,1-1 0,0-1 0,1 1 0,14 11 0,-8-7 0,1-1 0,1 0 0,0-1 0,0-1 0,2-1 0,-1-1 0,1 0 0,0-1 0,1-1 0,0-1 0,0-1 0,0 0 0,1-2 0,22 1 0,-40-3 0,35 2 0,0-2 0,1-1 0,69-9 0,-103 7 0,0 1 0,0 0 0,0-1 0,0 0 0,0 0 0,-1-1 0,1 1 0,-1-1 0,0 0 0,5-5 0,1-1 0,0-1 0,11-17 0,-6 8 0,31-30 0,-37 41 0,0 0 0,-1 0 0,0-1 0,-1 0 0,0-1 0,0 0 0,-1 0 0,6-13 0,24-61 0,10-26 0,-39 91 0,-2 0 0,0-1 0,5-38 0,-8-138 0,-4 129 0,3 57 0,-1 0 0,-1 1 0,0-1 0,-1 0 0,1 1 0,-2 0 0,1-1 0,-1 1 0,-1 0 0,0 0 0,0 1 0,-1-1 0,0 1 0,0 0 0,-1 0 0,0 0 0,0 1 0,-1 0 0,-12-11 0,-2 2 0,-1 0 0,0 1 0,-35-17 0,43 25 0,0 2 0,0-1 0,-1 2 0,1 0 0,-1 1 0,0 0 0,-25 0 0,5 2 0,-64 6 0,85-2 0,0-1 0,0 1 0,1 1 0,-1 1 0,1 0 0,0 0 0,-18 12 0,14-7 0,10-7 0,1 0 0,0 1 0,0 0 0,1 0 0,-1 0 0,1 1 0,0 0 0,0 0 0,1 0 0,-8 11 0,8-10-98,-6 11-324,0 1-1,-8 22 1,12-22-6404</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24T09:11:23.793"/>
    </inkml:context>
    <inkml:brush xml:id="br0">
      <inkml:brushProperty name="width" value="0.035" units="cm"/>
      <inkml:brushProperty name="height" value="0.035" units="cm"/>
    </inkml:brush>
  </inkml:definitions>
  <inkml:trace contextRef="#ctx0" brushRef="#br0">1 21 24575,'0'-1'0,"0"0"0,1 0 0,-1 0 0,0 0 0,0 0 0,1 1 0,-1-1 0,1 0 0,-1 0 0,1 0 0,-1 1 0,1-1 0,0 0 0,-1 0 0,1 1 0,0-1 0,-1 1 0,1-1 0,0 1 0,0-1 0,-1 1 0,1-1 0,0 1 0,0 0 0,0-1 0,0 1 0,0 0 0,0 0 0,0-1 0,1 1 0,1 0 0,1-1 0,0 1 0,-1 0 0,1 0 0,0 0 0,5 1 0,1 2 0,0 1 0,0 0 0,-1 1 0,0 0 0,0 0 0,0 1 0,-1 0 0,0 1 0,0-1 0,0 2 0,-1-1 0,0 1 0,0 0 0,-1 0 0,0 1 0,-1 0 0,0 0 0,0 0 0,4 13 0,-5-6 0,-1-1 0,-1 0 0,0 1 0,-1 0 0,0-1 0,-1 1 0,-1 0 0,-1-1 0,0 1 0,-6 18 0,6-29 0,-1 1 0,0 0 0,0-1 0,0 1 0,-1-1 0,1 0 0,-1 0 0,-1-1 0,1 1 0,-1-1 0,0 0 0,0 0 0,-5 3 0,8-5 0,2-2 0,-1 0 0,1 0 0,0 0 0,0 0 0,0 0 0,0 1 0,-1-1 0,1 0 0,0 0 0,0 0 0,0 0 0,0 0 0,0 0 0,-1 0 0,1 1 0,0-1 0,0 0 0,0 0 0,0 0 0,0 0 0,0 1 0,0-1 0,0 0 0,0 0 0,0 0 0,0 1 0,0-1 0,-1 0 0,1 0 0,0 0 0,0 0 0,1 1 0,-1-1 0,0 0 0,0 0 0,0 0 0,0 1 0,0-1 0,8 3 0,18-4 0,-23 1 0,10 0 0,2-1 0,1 0 0,0 1 0,31 5 0,-42-4 0,-1 1 0,1-1 0,0 1 0,-1-1 0,1 1 0,-1 1 0,0-1 0,0 1 0,0-1 0,0 1 0,0 0 0,0 1 0,-1-1 0,0 1 0,1-1 0,-1 1 0,4 7 0,-1-1 0,-1 1 0,0 0 0,0 1 0,-1 0 0,-1-1 0,3 16 0,-4-19 0,-1-1 0,-1 0 0,1 1 0,-1-1 0,-1 1 0,1-1 0,-1 1 0,0-1 0,-1 0 0,0 1 0,-4 10 0,4-15 0,1-1 0,-1 1 0,0 0 0,-1-1 0,1 1 0,0-1 0,-1 1 0,1-1 0,-1 0 0,0 0 0,0-1 0,0 1 0,0 0 0,0-1 0,0 0 0,0 1 0,0-1 0,-1-1 0,1 1 0,0 0 0,-5 0 0,-9 0 0,-1 0 0,-33-3 0,25 0 0,-54 0-1365,57 2-5461</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24T09:11:25.762"/>
    </inkml:context>
    <inkml:brush xml:id="br0">
      <inkml:brushProperty name="width" value="0.035" units="cm"/>
      <inkml:brushProperty name="height" value="0.035" units="cm"/>
    </inkml:brush>
  </inkml:definitions>
  <inkml:trace contextRef="#ctx0" brushRef="#br0">371 4 24575,'-14'0'0,"-1"1"0,1 0 0,0 1 0,-1 0 0,1 1 0,1 1 0,-1 0 0,0 1 0,1 0 0,0 1 0,-14 9 0,8-4 0,0 0 0,1 2 0,0 0 0,-16 16 0,29-24 0,-1 1 0,1 0 0,0 1 0,0-1 0,1 1 0,0 0 0,0 0 0,0 0 0,1 0 0,0 1 0,1 0 0,0-1 0,0 1 0,-1 12 0,0 32 0,2-27 0,-5 35 0,-3 17 0,3 0 0,6 111 0,1-84 0,0-94 0,0 0 0,0 0 0,1 0 0,0-1 0,1 1 0,0 0 0,1-1 0,0 0 0,0 0 0,1 0 0,7 11 0,3 1 0,1-1 0,1-1 0,25 24 0,-30-34 0,1-1 0,-1 0 0,2 0 0,-1-1 0,1-1 0,0 0 0,23 5 0,13 8 0,19 13 0,-55-23 0,1-2 0,0 0 0,1 0 0,-1-2 0,1 0 0,0 0 0,27 3 0,15-6 0,95-7 0,-147 4 0,1 0 0,-1-1 0,0 0 0,0 0 0,0 0 0,0-1 0,0 1 0,6-6 0,43-31 0,-38 25 0,-11 9 0,0 0 0,-1-1 0,0 0 0,1 0 0,-2 0 0,1-1 0,-1 0 0,0 1 0,6-16 0,-1-5 0,11-40 0,-5 9 0,2-1 0,-3-2 0,9-94 0,-20 124 0,-1-1 0,-1 0 0,-4-36 0,2 57 0,0 0 0,-2 0 0,1 0 0,-1 0 0,-1 0 0,0 1 0,0 0 0,-1-1 0,-1 2 0,1-1 0,-2 0 0,-9-11 0,1 5 0,-8-9 0,-37-51 0,52 65 0,-1 0 0,0 1 0,-20-17 0,-14-16 0,31 28 0,-1 1 0,0 0 0,-20-15 0,27 24 0,-1 1 0,0 0 0,0 0 0,0 1 0,0 0 0,0 0 0,-1 0 0,1 1 0,-1 0 0,-14-1 0,-1 1-273,0 1 0,0 0 0,0 2 0,-35 6 0,30-1-6553</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24T09:11:28.458"/>
    </inkml:context>
    <inkml:brush xml:id="br0">
      <inkml:brushProperty name="width" value="0.035" units="cm"/>
      <inkml:brushProperty name="height" value="0.035" units="cm"/>
    </inkml:brush>
  </inkml:definitions>
  <inkml:trace contextRef="#ctx0" brushRef="#br0">222 1 24575,'-7'7'0,"1"1"0,0 1 0,1-1 0,0 1 0,0 0 0,-7 18 0,8-16 0,-1 0 0,0-1 0,-1 1 0,-12 17 0,0-9 0,-24 21 0,26-27 0,2 1 0,-1 1 0,-12 17 0,27-32 0,-1 1 0,1-1 0,-1 1 0,1 0 0,-1-1 0,1 1 0,-1 0 0,1-1 0,0 1 0,-1 0 0,1-1 0,0 1 0,0 0 0,0-1 0,-1 1 0,1 0 0,0 0 0,0-1 0,0 1 0,0 0 0,0 0 0,0-1 0,0 1 0,1 0 0,-1 0 0,0-1 0,0 1 0,1 0 0,-1 0 0,0-1 0,1 1 0,-1 0 0,0-1 0,1 1 0,-1-1 0,1 1 0,-1-1 0,1 1 0,0-1 0,-1 1 0,1-1 0,-1 1 0,1-1 0,0 0 0,-1 1 0,1-1 0,0 0 0,0 1 0,-1-1 0,2 0 0,5 2 0,0 0 0,0-1 0,0 0 0,9 0 0,-11-1 0,-4 0 0,97 3 0,-88-4 0,0 0 0,-1 0 0,1-1 0,0 0 0,-1-1 0,1 0 0,16-7 0,-26 9 0,1 1 0,-1 0 0,1-1 0,0 1 0,-1 0 0,1-1 0,-1 1 0,1 0 0,0 0 0,-1 0 0,1-1 0,0 1 0,-1 0 0,1 0 0,0 0 0,-1 0 0,1 0 0,-1 0 0,1 1 0,0-1 0,-1 0 0,1 0 0,0 0 0,-1 1 0,1-1 0,-1 0 0,1 0 0,0 1 0,0 0 0,0 1 0,0-1 0,-1 0 0,1 0 0,0 0 0,-1 1 0,1-1 0,-1 0 0,1 1 0,-1-1 0,0 0 0,0 1 0,1 1 0,-1 9 0,0 1 0,-3 20 0,2-17 0,-2 110-1365,3-97-5461</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24T09:11:30.895"/>
    </inkml:context>
    <inkml:brush xml:id="br0">
      <inkml:brushProperty name="width" value="0.035" units="cm"/>
      <inkml:brushProperty name="height" value="0.035" units="cm"/>
    </inkml:brush>
  </inkml:definitions>
  <inkml:trace contextRef="#ctx0" brushRef="#br0">270 52 24575,'-13'0'0,"0"0"0,0 1 0,0 1 0,-19 4 0,28-4 0,-1-1 0,1 1 0,0-1 0,0 1 0,0 0 0,1 0 0,-1 1 0,0-1 0,1 1 0,0 0 0,-1 0 0,1 0 0,0 0 0,1 1 0,-1-1 0,1 1 0,-3 5 0,-62 152 0,34-75 0,28-73 0,1 1 0,0-1 0,1 1 0,1-1 0,-1 23 0,4 73 0,1-45 0,-2-24 0,-1-20 0,1 1 0,5 33 0,-4-47 0,0 0 0,1-1 0,0 1 0,1-1 0,-1 1 0,1-1 0,1 0 0,-1 0 0,1 0 0,0-1 0,9 11 0,-6-9 0,1-1 0,0 1 0,0-1 0,0-1 0,1 0 0,0 0 0,11 4 0,70 21 0,-37-13 0,-31-10 0,1-2 0,1 0 0,-1-1 0,29 1 0,96-5 0,-68-1 0,-74 1 0,1-1 0,0 0 0,-1 0 0,1 0 0,-1-1 0,1 1 0,-1-2 0,0 1 0,0-1 0,0 0 0,0 0 0,6-4 0,3-5 0,0-1 0,24-25 0,-21 19 0,-12 12 0,0-1 0,0 0 0,-1 0 0,0 0 0,0 0 0,-1-1 0,4-11 0,18-65 0,-26 84 0,7-37 0,-1 0 0,-2 0 0,-2-1 0,-3-51 0,0 47 0,1 28 0,-1 0 0,-1 0 0,0 0 0,-1 0 0,-1 0 0,-10-28 0,11 35 0,-1 1 0,0 0 0,0 0 0,0 0 0,-1 0 0,0 1 0,0 0 0,-1 0 0,1 0 0,-1 1 0,-1 0 0,1 0 0,-1 0 0,-11-5 0,-7-4 0,-37-27 0,-10-5 0,43 30-227,0 2-1,-1 1 1,-1 1-1,0 2 1,-48-10-1,56 16-6598</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24T09:11:36.143"/>
    </inkml:context>
    <inkml:brush xml:id="br0">
      <inkml:brushProperty name="width" value="0.05" units="cm"/>
      <inkml:brushProperty name="height" value="0.05" units="cm"/>
      <inkml:brushProperty name="color" value="#E71224"/>
    </inkml:brush>
  </inkml:definitions>
  <inkml:trace contextRef="#ctx0" brushRef="#br0">1 474 24575,'2980'0'0,"-2213"-54"0,-457 24 0,275 6 0,-464 21 0,82-8 0,12 0 0,969 8 0,-611 5 0,339-2 0,-896 0 0,-9 1 0,1-1 0,-1 0 0,0 0 0,1-1 0,-1 0 0,0 0 0,0-1 0,13-4 0,-20 6 0,0 0 0,0 0 0,0 0 0,1 0 0,-1 0 0,0 0 0,0 0 0,0 0 0,0-1 0,1 1 0,-1 0 0,0 0 0,0 0 0,0 0 0,0 0 0,0 0 0,0-1 0,1 1 0,-1 0 0,0 0 0,0 0 0,0 0 0,0-1 0,0 1 0,0 0 0,0 0 0,0 0 0,0 0 0,0-1 0,0 1 0,0 0 0,0 0 0,0 0 0,0-1 0,0 1 0,0 0 0,0 0 0,0 0 0,0-1 0,0 1 0,0 0 0,0 0 0,0 0 0,0 0 0,0-1 0,-1 1 0,1 0 0,0 0 0,0 0 0,0 0 0,0 0 0,0-1 0,-1 1 0,1 0 0,0 0 0,0 0 0,0 0 0,-12-6 0,3 2 0,-208-98 0,211 98 0,-115-65 0,-151-61 0,252 123 0,39 19 0,-17-10 0,47 28 0,79 45 0,-104-63 0,1 0 0,1-2 0,37 10 0,250 68 0,-45-12 0,-204-60 0,-8-3 0,0 3 0,96 40 0,-148-54 0,1 1 0,0-1 0,-1 1 0,0 0 0,0 0 0,0 0 0,4 5 0,-7-7 0,0 0 0,-1-1 0,1 1 0,-1 0 0,1 0 0,-1 0 0,1 0 0,-1 0 0,0 0 0,0 0 0,1 0 0,-1 0 0,0 0 0,0 0 0,0 0 0,0 0 0,0 0 0,0 0 0,0 0 0,0 0 0,0 0 0,-1 0 0,1 0 0,0 0 0,-1-1 0,1 1 0,-1 0 0,1 0 0,-1 0 0,1 0 0,-1 0 0,1-1 0,-1 1 0,0 0 0,0 0 0,1-1 0,-1 1 0,0-1 0,0 1 0,-1 0 0,-9 7 0,-1-2 0,0 1 0,0-1 0,0-1 0,-13 4 0,-36 17 0,25-9 0,-43 15 0,51-21 0,0 0 0,1 2 0,-42 25 0,2 9 0,3 3 0,-96 95 0,159-144 0,0 0 0,1 0 0,-1 0 0,0 0 0,0 0 0,0 0 0,0-1 0,0 1 0,0 0 0,0-1 0,0 1 0,0-1 0,0 1 0,0-1 0,0 1 0,0-1 0,0 0 0,-2 1 0,2-1 0,1-1 0,0 1 0,-1-1 0,1 1 0,0 0 0,-1-1 0,1 1 0,0-1 0,-1 1 0,1-1 0,0 1 0,0-1 0,0 1 0,-1-1 0,1 1 0,0-1 0,0 0 0,0 1 0,0-1 0,0 1 0,0-1 0,0 1 0,0-1 0,0 1 0,0-1 0,1 0 0,0-7 0,0 1 0,1-1 0,0 1 0,5-13 0,28-48 0,2 2 0,3 1 0,3 2 0,54-59 0,-85 108-455,0 1 0,15-13 0,-5 10-6371</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24T09:11:41.143"/>
    </inkml:context>
    <inkml:brush xml:id="br0">
      <inkml:brushProperty name="width" value="0.05" units="cm"/>
      <inkml:brushProperty name="height" value="0.05" units="cm"/>
      <inkml:brushProperty name="color" value="#E71224"/>
    </inkml:brush>
  </inkml:definitions>
  <inkml:trace contextRef="#ctx0" brushRef="#br0">129 1 24575,'11'131'0,"-1"-37"0,-5 454 0,-3-72 0,20-171 0,-7-142 0,1 40 0,-16-192 0,0 53 0,9 70 0,35 383 0,-2-96 0,-34-367 0,6 45 0,1 102 0,1 2 0,-8-132 0,2 17 0,7 101 0,8 225 0,-21 573 0,-6-544 0,2-108 0,1-322 0,0 1 0,1-1 0,7 25 0,-5-23 0,0 1 0,1 23 0,-4 82 0,-2-80 0,1 0 0,11 75 0,-4-62 0,-1 1 0,-4 63 0,-1-54 0,9 73 0,10 117 0,-21 1 0,-2-81 0,3-173 0,-1 25 0,-4-18 0,4-8 0,1 0 0,0 0 0,-1 0 0,1 0 0,-1 0 0,1 0 0,-1 0 0,1 0 0,0 0 0,-1-1 0,1 1 0,-1 0 0,1 0 0,0-1 0,-1 1 0,1 0 0,0 0 0,-1-1 0,1 1 0,0 0 0,0-1 0,-1 1 0,1 0 0,0-1 0,-1 0 0,-6-12 0,-1 0 0,2-1 0,0 0 0,-5-18 0,-5-10 0,-11-17 0,-66-108 0,-52-42 0,105 152 0,-2-8 0,29 42 0,-32-40 0,45 62 0,-1 0 0,1 1 0,-1-1 0,1 0 0,-1 1 0,0-1 0,1 1 0,-1-1 0,1 1 0,-1-1 0,0 1 0,0 0 0,1-1 0,-1 1 0,0 0 0,1 0 0,-3-1 0,3 1 0,-1 0 0,1 1 0,0-1 0,-1 0 0,1 0 0,0 0 0,-1 0 0,1 1 0,0-1 0,-1 0 0,1 0 0,0 1 0,-1-1 0,1 0 0,0 1 0,0-1 0,-1 0 0,1 1 0,0-1 0,0 0 0,0 1 0,0-1 0,-1 0 0,1 1 0,-3 29 0,5-10 0,0 1 0,2-1 0,8 31 0,27 62 0,-16-48 0,18 47 0,-14-40 0,26 110 0,-47-149 0,-4-21 0,0 1 0,1-1 0,7 19 0,-8-26 0,0-1 0,0 0 0,1 0 0,0 0 0,0 0 0,0 0 0,0 0 0,0-1 0,1 0 0,0 1 0,-1-1 0,1-1 0,5 4 0,30 15 0,-21-12 0,-1 1 0,19 13 0,-33-19 0,1-1 0,0 0 0,0-1 0,0 1 0,1-1 0,-1 1 0,1-1 0,-1-1 0,1 1 0,0-1 0,6 2 0,-7-3 0,-1-1 0,0 1 0,1-1 0,-1 1 0,0-1 0,1 0 0,-1 0 0,0 0 0,0-1 0,0 1 0,0-1 0,0 0 0,0 0 0,0 0 0,-1 0 0,1 0 0,3-5 0,11-12 0,-1-1 0,0-1 0,-2 0 0,-1-1 0,14-30 0,-4 9 0,154-325 0,-166 344 0,1 0 0,21-28 0,-18 28 0,-4 5 0,-2 0 0,10-29 0,-1 5 0,-14 27 0,0 0 0,4-30 0,-7 34 0,0 15 0,-2 19 0,-2-1 0,0 0 0,-1 1 0,-1-1 0,-1-1 0,-1 1 0,-18 36 0,7-16 0,4-7 0,-1-2 0,-30 46 0,30-53 0,2 1 0,0 0 0,2 1 0,-8 29 0,-15 34 0,6-33 0,15-32 0,-11 26 0,16-32-1365,0-4-5461</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24T09:11:43.766"/>
    </inkml:context>
    <inkml:brush xml:id="br0">
      <inkml:brushProperty name="width" value="0.05" units="cm"/>
      <inkml:brushProperty name="height" value="0.05" units="cm"/>
      <inkml:brushProperty name="color" value="#E71224"/>
    </inkml:brush>
  </inkml:definitions>
  <inkml:trace contextRef="#ctx0" brushRef="#br0">1 155 24575,'60'0'0,"493"-10"0,519-6 0,-784 16 0,-259-2 0,0-1 0,-1-1 0,34-10 0,32-5 0,30 9 0,177 8 0,-147 4 0,1130-2 0,-1270-2 34,-1 0-1,1 0 0,0-1 1,-1-1-1,0 0 0,1-1 1,22-13-1,-15 9-849,35-12 0,-33 15-6010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24T09:11:45.922"/>
    </inkml:context>
    <inkml:brush xml:id="br0">
      <inkml:brushProperty name="width" value="0.05" units="cm"/>
      <inkml:brushProperty name="height" value="0.05" units="cm"/>
      <inkml:brushProperty name="color" value="#E71224"/>
    </inkml:brush>
  </inkml:definitions>
  <inkml:trace contextRef="#ctx0" brushRef="#br0">481 0 24575,'-64'58'0,"-104"73"0,114-90 0,46-36 0,1-1 0,-1 0 0,0 0 0,0 0 0,0-1 0,0 0 0,0-1 0,-1 0 0,-13 1 0,-17 5 0,35-6 0,1-1 0,-1 0 0,1 1 0,0 0 0,-1 0 0,1 0 0,0 0 0,0 0 0,0 0 0,1 1 0,-1 0 0,1-1 0,-1 1 0,1 0 0,0 0 0,0 1 0,0-1 0,0 0 0,1 1 0,-1-1 0,1 0 0,0 1 0,0 0 0,0-1 0,0 1 0,1 0 0,0 0 0,-1-1 0,1 1 0,1 0 0,-1-1 0,0 1 0,1 0 0,0 0 0,0-1 0,2 7 0,-1-7 0,0 1 0,0 0 0,0-1 0,1 0 0,-1 1 0,1-1 0,0 0 0,0 0 0,0-1 0,0 1 0,0-1 0,5 3 0,46 23 0,-41-23 0,175 68 0,-20-10 0,-119-44 251,-26-11-790,-1 1 1,30 17-1,-38-17-6287</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8-26T05:51:21.287"/>
    </inkml:context>
    <inkml:brush xml:id="br0">
      <inkml:brushProperty name="width" value="0.5" units="cm"/>
      <inkml:brushProperty name="height" value="1" units="cm"/>
      <inkml:brushProperty name="color" value="#FFFC00"/>
      <inkml:brushProperty name="tip" value="rectangle"/>
      <inkml:brushProperty name="rasterOp" value="maskPen"/>
      <inkml:brushProperty name="ignorePressure" value="1"/>
    </inkml:brush>
  </inkml:definitions>
  <inkml:trace contextRef="#ctx0" brushRef="#br0">0 108,'711'-41,"-66"1,-165 41,-342-12,-26-1,509 8,-339 6,934-2,-995 13,13 0,-117-15,246 4,-226 11,43 1,3438-16,-2005 3,-1584-1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0T06:40:22.725"/>
    </inkml:context>
    <inkml:brush xml:id="br0">
      <inkml:brushProperty name="width" value="0.1" units="cm"/>
      <inkml:brushProperty name="height" value="0.1" units="cm"/>
      <inkml:brushProperty name="color" value="#AE198D"/>
      <inkml:brushProperty name="inkEffects" value="galaxy"/>
      <inkml:brushProperty name="anchorX" value="0"/>
      <inkml:brushProperty name="anchorY" value="0"/>
      <inkml:brushProperty name="scaleFactor" value="0.5"/>
    </inkml:brush>
  </inkml:definitions>
  <inkml:trace contextRef="#ctx0" brushRef="#br0">1 1010 24575,'0'0'0,"0"-6"0,0-7 0,7-7 0,-1-4 0,7-5 0,5-2 0,-1-2 0,4 0 0,2 0 0,4 6 0,1 1 0,3 7 0,0 5 0,1 5 0,7 5 0,13 2 0,6 2 0,25 1 0,2 0 0,2 6 0,-10 7 0,-12 0 0,-12-2 0,-9-3 0,-13 4 0,-4-2 0,-3 3 0,0 5 0,8 4 0,2-2 0,2-4 0,0 1 0,5 2 0,6-3 0,6-4 0,-1-3 0,2-5 0,-4-2 0,3-2 0,-5-1 0,2 0 0,-4-1 0,-2 0 0,-5 0 0,-3 1 0,-2 0 0,-1-7 0,5-6 0,0 0 0,-1 2 0,6-5 0,-1 3 0,4-4 0,-1-3 0,11 3 0,3-4 0,4-2 0,2-3 0,13-2 0,-5-3 0,-14 0 0,-9 6 0,-9-1 0,-6 0 0,-10-1 0,-2-1 0,0-2 0,1-7 0,-4-1 0,-4 0 0,-6 0 0,2 2 0,-3 2 0,-1 0 0,-3 2 0,-3 0 0,0 0 0,-2 1 0,0-1 0,0 0 0,-1 1 0,1 12 0,0 17 0,0 4 0,-1 62 0,1 13 0,0 13 0,0-6 0,0-11 0,0-12 0,0-12 0,0-7 0,7-13 0,-6-27 0,-1-1 0,1 1 0,0 0 0,0-1 0,0 1 0,0-1 0,0 1 0,1-1 0,-1 1 0,2 1 0,0-2 0,-1 1 0,0-1 0,1 0 0,-1 0 0,0 0 0,1 0 0,-1 0 0,5 0 0,25 4 0,3-4 0,1-2 0,7-1 0,5 0 0,0 0 0,10 1 0,10 0 0,28 0 0,22 7 0,38 0 0,57 14 0,17 5 0,-5-2-2123,-19 3 2730,-27-5-910,-35-5 303,-36-5 0,-29-5 0,-24-3 0,-15-2 0,-10-1 0,-3-8 2123,-2 1-2730,1-1 910,1 2-303,1 1 0,2 3 0,1 0 0,0 1 0,1 1 0,6 1 0,1-1 0,6 0 0,0 0 0,-3 1 0,-2-1 0,9 0 0,-1 0 0,5 0 0,3-6 0,-3-1 0,-5 1 0,-5 1 0,-4 1 0,-4 2 0,-1 1 0,-3 0 0,0 1 0,0 0 0,0 0 0,-6 7 0,-1-1 0,-5 7 0,1 6 0,1 4 0,-3 4 0,2-3 0,3 1 0,2 1 0,2 2 0,3 7 0,-6 2 0,2-6 0,-7 0 0,1-2 0,-4 0 0,2 1 0,-4 0 0,-3 1 0,2-6 0,-2 0 0,-2 0 0,-3 2 0,-3 1 0,-1 1 0,-1 2 0,-1 0 0,-1 1 0,1 0 0,-1 0 0,1 0 0,0 0 0,0-6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0T06:40:23.787"/>
    </inkml:context>
    <inkml:brush xml:id="br0">
      <inkml:brushProperty name="width" value="0.1" units="cm"/>
      <inkml:brushProperty name="height" value="0.1" units="cm"/>
      <inkml:brushProperty name="color" value="#AE198D"/>
      <inkml:brushProperty name="inkEffects" value="galaxy"/>
      <inkml:brushProperty name="anchorX" value="-6773.20459"/>
      <inkml:brushProperty name="anchorY" value="-1350.71277"/>
      <inkml:brushProperty name="scaleFactor" value="0.5"/>
    </inkml:brush>
  </inkml:definitions>
  <inkml:trace contextRef="#ctx0" brushRef="#br0">84 683 24575,'0'0'0,"0"-6"0,0-8 0,0-5 0,0-6 0,0-10 0,-6-3 0,-1-7 0,1-1 0,-6-3 0,2-5 0,1 3 0,2-3 0,3 5 0,2 3 0,0 6 0,2 2 0,-6 10 0,0 2 0,-1 7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0T09:41:18.363"/>
    </inkml:context>
    <inkml:brush xml:id="br0">
      <inkml:brushProperty name="width" value="0.035" units="cm"/>
      <inkml:brushProperty name="height" value="0.035" units="cm"/>
    </inkml:brush>
  </inkml:definitions>
  <inkml:trace contextRef="#ctx0" brushRef="#br0">268 1 24575,'-12'1'0,"-1"0"0,1 1 0,-1 0 0,1 1 0,0 1 0,0 0 0,0 0 0,0 1 0,1 1 0,0 0 0,0 0 0,0 1 0,1 1 0,0 0 0,0 0 0,1 1 0,0 0 0,1 0 0,0 1 0,-8 12 0,11-11 0,0-1 0,0 0 0,1 1 0,-5 21 0,7-26 0,1 0 0,0 0 0,0 1 0,1-1 0,0 0 0,0 0 0,0 0 0,1 0 0,0 0 0,3 11 0,-3-15 0,0 1 0,1-1 0,-1 0 0,1 1 0,0-1 0,-1 0 0,1 0 0,0 0 0,0-1 0,0 1 0,1 0 0,-1-1 0,0 0 0,1 1 0,-1-1 0,0 0 0,1 0 0,0 0 0,-1 0 0,1-1 0,-1 1 0,5 0 0,8 0 0,-1 0 0,1-1 0,14-1 0,-12 0 0,131-3-1365,-125 4-5461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0T09:41:19.629"/>
    </inkml:context>
    <inkml:brush xml:id="br0">
      <inkml:brushProperty name="width" value="0.035" units="cm"/>
      <inkml:brushProperty name="height" value="0.035" units="cm"/>
    </inkml:brush>
  </inkml:definitions>
  <inkml:trace contextRef="#ctx0" brushRef="#br0">137 1 24575,'-4'0'0,"0"1"0,0 0 0,1 0 0,-1 0 0,0 0 0,1 0 0,-1 1 0,1 0 0,0 0 0,-4 2 0,-31 26 0,33-25 0,0 1 0,0 1 0,0-1 0,1 0 0,0 1 0,0 0 0,0 0 0,1 0 0,0 1 0,1-1 0,0 1 0,0-1 0,-2 13 0,2 9 0,0 0 0,4 40 0,-1-32 0,-1-31 0,1 0 0,0 0 0,0 0 0,0-1 0,0 1 0,1-1 0,0 1 0,5 9 0,-7-14 0,1 0 0,0 1 0,-1-1 0,1 0 0,0 0 0,0 0 0,0 0 0,0 0 0,0 0 0,0 0 0,0-1 0,1 1 0,-1 0 0,0-1 0,0 1 0,0 0 0,1-1 0,-1 0 0,0 1 0,1-1 0,-1 0 0,1 1 0,-1-1 0,0 0 0,1 0 0,-1 0 0,0 0 0,1-1 0,-1 1 0,1 0 0,-1 0 0,0-1 0,1 1 0,-1-1 0,0 1 0,0-1 0,0 0 0,1 0 0,-1 1 0,0-1 0,0 0 0,2-2 0,3-2 0,-1 0 0,1-1 0,-1 0 0,0 0 0,0-1 0,0 1 0,-1-1 0,0 0 0,-1 0 0,1 0 0,-1-1 0,-1 1 0,1-1 0,-1 0 0,-1 0 0,2-12 0,0-12 0,-2 0 0,-3-51 0,0 39 0,2 72 0,4 27 0,-3-44 0,1-1 0,0 0 0,1 0 0,0 0 0,0 0 0,5 10 0,-6-18 7,0 1 0,-1 0-1,1-1 1,0 0 0,0 1-1,0-1 1,1 0-1,-1 0 1,0 0 0,1 0-1,-1-1 1,1 1 0,0-1-1,0 0 1,-1 1 0,1-1-1,4 1 1,1 0-304,1-1 0,0 0 0,0 0 0,14-1 0,0 0-6529</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0T09:41:20.722"/>
    </inkml:context>
    <inkml:brush xml:id="br0">
      <inkml:brushProperty name="width" value="0.035" units="cm"/>
      <inkml:brushProperty name="height" value="0.035" units="cm"/>
    </inkml:brush>
  </inkml:definitions>
  <inkml:trace contextRef="#ctx0" brushRef="#br0">210 4 24575,'-42'-1'0,"28"0"0,0 0 0,0 1 0,0 0 0,0 1 0,1 1 0,-1 0 0,-21 7 0,33-8 0,0-1 0,0 1 0,1 0 0,-1 0 0,0 0 0,0 0 0,0 0 0,1 0 0,-1 0 0,1 1 0,-1-1 0,1 0 0,-1 1 0,1 0 0,0-1 0,0 1 0,-1 0 0,1-1 0,1 1 0,-1 0 0,0 0 0,0 0 0,1 0 0,-1 0 0,1 0 0,-1 0 0,1 0 0,0 0 0,0 0 0,0 0 0,0 0 0,0 0 0,1 0 0,-1 0 0,1 2 0,0 0 0,1 0 0,-1-1 0,1 0 0,0 1 0,0-1 0,0 0 0,1 0 0,-1 0 0,1-1 0,-1 1 0,1 0 0,0-1 0,0 0 0,0 1 0,1-1 0,-1-1 0,0 1 0,6 2 0,1-1 0,1 0 0,18 1 0,-20-3 0,0 1 0,-1-1 0,1 1 0,14 6 0,-21-6 0,1-1 0,0 1 0,0 0 0,0 0 0,-1 0 0,1 0 0,-1 0 0,0 0 0,0 1 0,0-1 0,0 1 0,0 0 0,0 0 0,-1-1 0,1 1 0,1 6 0,-1-2 0,0-1 0,-1 1 0,0-1 0,-1 1 0,1 0 0,-1-1 0,-1 1 0,1 0 0,-1-1 0,0 1 0,0-1 0,-1 1 0,0-1 0,0 0 0,-1 1 0,0-1 0,0 0 0,-5 8 0,-1-1 0,-1 0 0,0 0 0,0-1 0,-1 0 0,-1 0 0,-20 14 0,12-13-1365,1-4-5461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0T09:41:21.926"/>
    </inkml:context>
    <inkml:brush xml:id="br0">
      <inkml:brushProperty name="width" value="0.035" units="cm"/>
      <inkml:brushProperty name="height" value="0.035" units="cm"/>
    </inkml:brush>
  </inkml:definitions>
  <inkml:trace contextRef="#ctx0" brushRef="#br0">134 164 24575,'3'0'0,"-1"0"0,0 0 0,1-1 0,-1 1 0,0-1 0,0 1 0,1-1 0,-1 0 0,0 0 0,0 0 0,0 0 0,0 0 0,0-1 0,0 1 0,0-1 0,-1 1 0,1-1 0,0 0 0,-1 1 0,3-4 0,1-4 0,0 1 0,-1-1 0,7-16 0,-2 3 0,-7 19 0,-1 1 0,0-1 0,0 0 0,0 1 0,0-1 0,0 0 0,-1 1 0,1-1 0,-1 0 0,0 0 0,0 0 0,0 0 0,0-2 0,-1 3 0,1 1 0,-1 0 0,0-1 0,0 1 0,0 0 0,1 0 0,-1-1 0,0 1 0,0 0 0,-1 0 0,1 0 0,0 0 0,0 0 0,0 1 0,-1-1 0,1 0 0,0 0 0,-1 1 0,1-1 0,-1 1 0,1-1 0,-1 1 0,1 0 0,-1 0 0,1 0 0,-3-1 0,-3 0 0,1 1 0,-1-1 0,0 1 0,0 0 0,0 1 0,0-1 0,0 1 0,-12 4 0,15-4 0,0 1 0,1-1 0,-1 1 0,1 0 0,-1 0 0,1 1 0,0-1 0,0 1 0,0 0 0,0-1 0,0 1 0,1 1 0,-1-1 0,1 0 0,0 0 0,-3 7 0,-8 14 0,2 1 0,1 0 0,-9 36 0,17-51 0,0 1 0,1-1 0,0 1 0,0-1 0,1 1 0,1-1 0,0 1 0,0-1 0,1 1 0,0-1 0,7 18 0,-4-16 0,-1-1 0,2 0 0,-1 0 0,2 0 0,8 13 0,-11-21 0,-1 1 0,0 0 0,1-1 0,-1 0 0,1 0 0,0 0 0,0 0 0,1-1 0,-1 0 0,0 1 0,1-2 0,-1 1 0,1 0 0,0-1 0,-1 0 0,8 1 0,-2-1 14,1-1-1,0 0 0,-1 0 0,1-1 1,-1 0-1,1-1 0,-1-1 1,11-3-1,-3 0-384,0-2-1,-1 0 1,26-17 0,-26 15-6455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8753158-D17E-4B62-9227-9D53907D693E}" type="datetimeFigureOut">
              <a:rPr lang="en-IN" smtClean="0"/>
              <a:t>27-11-2024</a:t>
            </a:fld>
            <a:endParaRPr lang="en-IN"/>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7941611-782F-48DB-B91B-C6FA8C37E5F6}" type="slidenum">
              <a:rPr lang="en-IN" smtClean="0"/>
              <a:t>‹#›</a:t>
            </a:fld>
            <a:endParaRPr lang="en-IN"/>
          </a:p>
        </p:txBody>
      </p:sp>
    </p:spTree>
    <p:extLst>
      <p:ext uri="{BB962C8B-B14F-4D97-AF65-F5344CB8AC3E}">
        <p14:creationId xmlns:p14="http://schemas.microsoft.com/office/powerpoint/2010/main" val="13017236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FF1BF70-6126-4D0A-A964-A0A6853B4154}" type="slidenum">
              <a:rPr lang="en-US" smtClean="0"/>
              <a:t>2</a:t>
            </a:fld>
            <a:endParaRPr lang="en-US"/>
          </a:p>
        </p:txBody>
      </p:sp>
    </p:spTree>
    <p:extLst>
      <p:ext uri="{BB962C8B-B14F-4D97-AF65-F5344CB8AC3E}">
        <p14:creationId xmlns:p14="http://schemas.microsoft.com/office/powerpoint/2010/main" val="35878418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FF1BF70-6126-4D0A-A964-A0A6853B4154}" type="slidenum">
              <a:rPr lang="en-US" smtClean="0"/>
              <a:t>16</a:t>
            </a:fld>
            <a:endParaRPr lang="en-US"/>
          </a:p>
        </p:txBody>
      </p:sp>
    </p:spTree>
    <p:extLst>
      <p:ext uri="{BB962C8B-B14F-4D97-AF65-F5344CB8AC3E}">
        <p14:creationId xmlns:p14="http://schemas.microsoft.com/office/powerpoint/2010/main" val="5912881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FF1BF70-6126-4D0A-A964-A0A6853B4154}" type="slidenum">
              <a:rPr lang="en-US" smtClean="0"/>
              <a:t>17</a:t>
            </a:fld>
            <a:endParaRPr lang="en-US"/>
          </a:p>
        </p:txBody>
      </p:sp>
    </p:spTree>
    <p:extLst>
      <p:ext uri="{BB962C8B-B14F-4D97-AF65-F5344CB8AC3E}">
        <p14:creationId xmlns:p14="http://schemas.microsoft.com/office/powerpoint/2010/main" val="18161032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146A934-A8A3-48FC-967B-0F1DA1875F34}" type="slidenum">
              <a:rPr lang="en-IN" smtClean="0"/>
              <a:t>28</a:t>
            </a:fld>
            <a:endParaRPr lang="en-IN"/>
          </a:p>
        </p:txBody>
      </p:sp>
    </p:spTree>
    <p:extLst>
      <p:ext uri="{BB962C8B-B14F-4D97-AF65-F5344CB8AC3E}">
        <p14:creationId xmlns:p14="http://schemas.microsoft.com/office/powerpoint/2010/main" val="35057245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7941611-782F-48DB-B91B-C6FA8C37E5F6}" type="slidenum">
              <a:rPr lang="en-IN" smtClean="0"/>
              <a:t>31</a:t>
            </a:fld>
            <a:endParaRPr lang="en-IN"/>
          </a:p>
        </p:txBody>
      </p:sp>
    </p:spTree>
    <p:extLst>
      <p:ext uri="{BB962C8B-B14F-4D97-AF65-F5344CB8AC3E}">
        <p14:creationId xmlns:p14="http://schemas.microsoft.com/office/powerpoint/2010/main" val="18880468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7941611-782F-48DB-B91B-C6FA8C37E5F6}" type="slidenum">
              <a:rPr lang="en-IN" smtClean="0"/>
              <a:t>33</a:t>
            </a:fld>
            <a:endParaRPr lang="en-IN"/>
          </a:p>
        </p:txBody>
      </p:sp>
    </p:spTree>
    <p:extLst>
      <p:ext uri="{BB962C8B-B14F-4D97-AF65-F5344CB8AC3E}">
        <p14:creationId xmlns:p14="http://schemas.microsoft.com/office/powerpoint/2010/main" val="33630098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IN" dirty="0"/>
              <a:t>https://www.youtube.com/watch?v=hjFbmosY9y4</a:t>
            </a:r>
          </a:p>
        </p:txBody>
      </p:sp>
      <p:sp>
        <p:nvSpPr>
          <p:cNvPr id="4" name="Slide Number Placeholder 3"/>
          <p:cNvSpPr>
            <a:spLocks noGrp="1"/>
          </p:cNvSpPr>
          <p:nvPr>
            <p:ph type="sldNum" sz="quarter" idx="10"/>
          </p:nvPr>
        </p:nvSpPr>
        <p:spPr/>
        <p:txBody>
          <a:bodyPr/>
          <a:lstStyle/>
          <a:p>
            <a:fld id="{94824D1D-F18B-4427-AC52-9B33950689E1}" type="slidenum">
              <a:rPr lang="en-IN" smtClean="0"/>
              <a:t>55</a:t>
            </a:fld>
            <a:endParaRPr lang="en-IN"/>
          </a:p>
        </p:txBody>
      </p:sp>
    </p:spTree>
    <p:extLst>
      <p:ext uri="{BB962C8B-B14F-4D97-AF65-F5344CB8AC3E}">
        <p14:creationId xmlns:p14="http://schemas.microsoft.com/office/powerpoint/2010/main" val="5423596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FF1BF70-6126-4D0A-A964-A0A6853B4154}" type="slidenum">
              <a:rPr lang="en-US" smtClean="0"/>
              <a:t>5</a:t>
            </a:fld>
            <a:endParaRPr lang="en-US"/>
          </a:p>
        </p:txBody>
      </p:sp>
    </p:spTree>
    <p:extLst>
      <p:ext uri="{BB962C8B-B14F-4D97-AF65-F5344CB8AC3E}">
        <p14:creationId xmlns:p14="http://schemas.microsoft.com/office/powerpoint/2010/main" val="35878418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FF1BF70-6126-4D0A-A964-A0A6853B4154}" type="slidenum">
              <a:rPr lang="en-US" smtClean="0"/>
              <a:t>6</a:t>
            </a:fld>
            <a:endParaRPr lang="en-US"/>
          </a:p>
        </p:txBody>
      </p:sp>
    </p:spTree>
    <p:extLst>
      <p:ext uri="{BB962C8B-B14F-4D97-AF65-F5344CB8AC3E}">
        <p14:creationId xmlns:p14="http://schemas.microsoft.com/office/powerpoint/2010/main" val="35878418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FF1BF70-6126-4D0A-A964-A0A6853B4154}" type="slidenum">
              <a:rPr lang="en-US" smtClean="0"/>
              <a:t>7</a:t>
            </a:fld>
            <a:endParaRPr lang="en-US"/>
          </a:p>
        </p:txBody>
      </p:sp>
    </p:spTree>
    <p:extLst>
      <p:ext uri="{BB962C8B-B14F-4D97-AF65-F5344CB8AC3E}">
        <p14:creationId xmlns:p14="http://schemas.microsoft.com/office/powerpoint/2010/main" val="35878418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FF1BF70-6126-4D0A-A964-A0A6853B4154}" type="slidenum">
              <a:rPr lang="en-US" smtClean="0"/>
              <a:t>10</a:t>
            </a:fld>
            <a:endParaRPr lang="en-US"/>
          </a:p>
        </p:txBody>
      </p:sp>
    </p:spTree>
    <p:extLst>
      <p:ext uri="{BB962C8B-B14F-4D97-AF65-F5344CB8AC3E}">
        <p14:creationId xmlns:p14="http://schemas.microsoft.com/office/powerpoint/2010/main" val="35878418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FF1BF70-6126-4D0A-A964-A0A6853B4154}" type="slidenum">
              <a:rPr lang="en-US" smtClean="0"/>
              <a:t>11</a:t>
            </a:fld>
            <a:endParaRPr lang="en-US"/>
          </a:p>
        </p:txBody>
      </p:sp>
    </p:spTree>
    <p:extLst>
      <p:ext uri="{BB962C8B-B14F-4D97-AF65-F5344CB8AC3E}">
        <p14:creationId xmlns:p14="http://schemas.microsoft.com/office/powerpoint/2010/main" val="23473094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FF1BF70-6126-4D0A-A964-A0A6853B4154}" type="slidenum">
              <a:rPr lang="en-US" smtClean="0"/>
              <a:t>13</a:t>
            </a:fld>
            <a:endParaRPr lang="en-US"/>
          </a:p>
        </p:txBody>
      </p:sp>
    </p:spTree>
    <p:extLst>
      <p:ext uri="{BB962C8B-B14F-4D97-AF65-F5344CB8AC3E}">
        <p14:creationId xmlns:p14="http://schemas.microsoft.com/office/powerpoint/2010/main" val="15210491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FF1BF70-6126-4D0A-A964-A0A6853B4154}" type="slidenum">
              <a:rPr lang="en-US" smtClean="0"/>
              <a:t>14</a:t>
            </a:fld>
            <a:endParaRPr lang="en-US"/>
          </a:p>
        </p:txBody>
      </p:sp>
    </p:spTree>
    <p:extLst>
      <p:ext uri="{BB962C8B-B14F-4D97-AF65-F5344CB8AC3E}">
        <p14:creationId xmlns:p14="http://schemas.microsoft.com/office/powerpoint/2010/main" val="38473588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FF1BF70-6126-4D0A-A964-A0A6853B4154}" type="slidenum">
              <a:rPr lang="en-US" smtClean="0"/>
              <a:t>15</a:t>
            </a:fld>
            <a:endParaRPr lang="en-US"/>
          </a:p>
        </p:txBody>
      </p:sp>
    </p:spTree>
    <p:extLst>
      <p:ext uri="{BB962C8B-B14F-4D97-AF65-F5344CB8AC3E}">
        <p14:creationId xmlns:p14="http://schemas.microsoft.com/office/powerpoint/2010/main" val="12094910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8"/>
            <a:ext cx="10363201" cy="1470025"/>
          </a:xfrm>
        </p:spPr>
        <p:txBody>
          <a:bodyPr/>
          <a:lstStyle/>
          <a:p>
            <a:r>
              <a:rPr lang="en-US"/>
              <a:t>Click to edit Master title style</a:t>
            </a:r>
            <a:endParaRPr lang="en-IN"/>
          </a:p>
        </p:txBody>
      </p:sp>
      <p:sp>
        <p:nvSpPr>
          <p:cNvPr id="3" name="Subtitle 2"/>
          <p:cNvSpPr>
            <a:spLocks noGrp="1"/>
          </p:cNvSpPr>
          <p:nvPr>
            <p:ph type="subTitle" idx="1"/>
          </p:nvPr>
        </p:nvSpPr>
        <p:spPr>
          <a:xfrm>
            <a:off x="1828801" y="3886200"/>
            <a:ext cx="8534400" cy="1752600"/>
          </a:xfrm>
        </p:spPr>
        <p:txBody>
          <a:bodyPr/>
          <a:lstStyle>
            <a:lvl1pPr marL="0" indent="0" algn="ctr">
              <a:buNone/>
              <a:defRPr>
                <a:solidFill>
                  <a:schemeClr val="tx1">
                    <a:tint val="75000"/>
                  </a:schemeClr>
                </a:solidFill>
              </a:defRPr>
            </a:lvl1pPr>
            <a:lvl2pPr marL="516042" indent="0" algn="ctr">
              <a:buNone/>
              <a:defRPr>
                <a:solidFill>
                  <a:schemeClr val="tx1">
                    <a:tint val="75000"/>
                  </a:schemeClr>
                </a:solidFill>
              </a:defRPr>
            </a:lvl2pPr>
            <a:lvl3pPr marL="1032083" indent="0" algn="ctr">
              <a:buNone/>
              <a:defRPr>
                <a:solidFill>
                  <a:schemeClr val="tx1">
                    <a:tint val="75000"/>
                  </a:schemeClr>
                </a:solidFill>
              </a:defRPr>
            </a:lvl3pPr>
            <a:lvl4pPr marL="1548125" indent="0" algn="ctr">
              <a:buNone/>
              <a:defRPr>
                <a:solidFill>
                  <a:schemeClr val="tx1">
                    <a:tint val="75000"/>
                  </a:schemeClr>
                </a:solidFill>
              </a:defRPr>
            </a:lvl4pPr>
            <a:lvl5pPr marL="2064167" indent="0" algn="ctr">
              <a:buNone/>
              <a:defRPr>
                <a:solidFill>
                  <a:schemeClr val="tx1">
                    <a:tint val="75000"/>
                  </a:schemeClr>
                </a:solidFill>
              </a:defRPr>
            </a:lvl5pPr>
            <a:lvl6pPr marL="2580208" indent="0" algn="ctr">
              <a:buNone/>
              <a:defRPr>
                <a:solidFill>
                  <a:schemeClr val="tx1">
                    <a:tint val="75000"/>
                  </a:schemeClr>
                </a:solidFill>
              </a:defRPr>
            </a:lvl6pPr>
            <a:lvl7pPr marL="3096250" indent="0" algn="ctr">
              <a:buNone/>
              <a:defRPr>
                <a:solidFill>
                  <a:schemeClr val="tx1">
                    <a:tint val="75000"/>
                  </a:schemeClr>
                </a:solidFill>
              </a:defRPr>
            </a:lvl7pPr>
            <a:lvl8pPr marL="3612291" indent="0" algn="ctr">
              <a:buNone/>
              <a:defRPr>
                <a:solidFill>
                  <a:schemeClr val="tx1">
                    <a:tint val="75000"/>
                  </a:schemeClr>
                </a:solidFill>
              </a:defRPr>
            </a:lvl8pPr>
            <a:lvl9pPr marL="4128333" indent="0" algn="ctr">
              <a:buNone/>
              <a:defRPr>
                <a:solidFill>
                  <a:schemeClr val="tx1">
                    <a:tint val="75000"/>
                  </a:schemeClr>
                </a:solidFill>
              </a:defRPr>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DAF43669-8F49-4F08-8331-B66983FEEDC9}" type="datetimeFigureOut">
              <a:rPr lang="en-IN" smtClean="0"/>
              <a:t>27-11-2024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3E69886-8CE0-46E9-9AD8-B8A975B29B9F}" type="slidenum">
              <a:rPr lang="en-IN" smtClean="0"/>
              <a:t>‹#›</a:t>
            </a:fld>
            <a:endParaRPr lang="en-IN"/>
          </a:p>
        </p:txBody>
      </p:sp>
    </p:spTree>
    <p:extLst>
      <p:ext uri="{BB962C8B-B14F-4D97-AF65-F5344CB8AC3E}">
        <p14:creationId xmlns:p14="http://schemas.microsoft.com/office/powerpoint/2010/main" val="22400299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DAF43669-8F49-4F08-8331-B66983FEEDC9}" type="datetimeFigureOut">
              <a:rPr lang="en-IN" smtClean="0"/>
              <a:t>27-11-2024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3E69886-8CE0-46E9-9AD8-B8A975B29B9F}" type="slidenum">
              <a:rPr lang="en-IN" smtClean="0"/>
              <a:t>‹#›</a:t>
            </a:fld>
            <a:endParaRPr lang="en-IN"/>
          </a:p>
        </p:txBody>
      </p:sp>
    </p:spTree>
    <p:extLst>
      <p:ext uri="{BB962C8B-B14F-4D97-AF65-F5344CB8AC3E}">
        <p14:creationId xmlns:p14="http://schemas.microsoft.com/office/powerpoint/2010/main" val="2282632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1" y="274641"/>
            <a:ext cx="2743199" cy="5851525"/>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609601" y="274641"/>
            <a:ext cx="8026399"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DAF43669-8F49-4F08-8331-B66983FEEDC9}" type="datetimeFigureOut">
              <a:rPr lang="en-IN" smtClean="0"/>
              <a:t>27-11-2024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3E69886-8CE0-46E9-9AD8-B8A975B29B9F}" type="slidenum">
              <a:rPr lang="en-IN" smtClean="0"/>
              <a:t>‹#›</a:t>
            </a:fld>
            <a:endParaRPr lang="en-IN"/>
          </a:p>
        </p:txBody>
      </p:sp>
    </p:spTree>
    <p:extLst>
      <p:ext uri="{BB962C8B-B14F-4D97-AF65-F5344CB8AC3E}">
        <p14:creationId xmlns:p14="http://schemas.microsoft.com/office/powerpoint/2010/main" val="30004806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DAF43669-8F49-4F08-8331-B66983FEEDC9}" type="datetimeFigureOut">
              <a:rPr lang="en-IN" smtClean="0"/>
              <a:t>27-11-2024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3E69886-8CE0-46E9-9AD8-B8A975B29B9F}" type="slidenum">
              <a:rPr lang="en-IN" smtClean="0"/>
              <a:t>‹#›</a:t>
            </a:fld>
            <a:endParaRPr lang="en-IN"/>
          </a:p>
        </p:txBody>
      </p:sp>
    </p:spTree>
    <p:extLst>
      <p:ext uri="{BB962C8B-B14F-4D97-AF65-F5344CB8AC3E}">
        <p14:creationId xmlns:p14="http://schemas.microsoft.com/office/powerpoint/2010/main" val="40060688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1" cy="1362075"/>
          </a:xfrm>
        </p:spPr>
        <p:txBody>
          <a:bodyPr anchor="t"/>
          <a:lstStyle>
            <a:lvl1pPr algn="l">
              <a:defRPr sz="4515" b="1" cap="all"/>
            </a:lvl1pPr>
          </a:lstStyle>
          <a:p>
            <a:r>
              <a:rPr lang="en-US"/>
              <a:t>Click to edit Master title style</a:t>
            </a:r>
            <a:endParaRPr lang="en-IN"/>
          </a:p>
        </p:txBody>
      </p:sp>
      <p:sp>
        <p:nvSpPr>
          <p:cNvPr id="3" name="Text Placeholder 2"/>
          <p:cNvSpPr>
            <a:spLocks noGrp="1"/>
          </p:cNvSpPr>
          <p:nvPr>
            <p:ph type="body" idx="1"/>
          </p:nvPr>
        </p:nvSpPr>
        <p:spPr>
          <a:xfrm>
            <a:off x="963084" y="2906713"/>
            <a:ext cx="10363201" cy="1500187"/>
          </a:xfrm>
        </p:spPr>
        <p:txBody>
          <a:bodyPr anchor="b"/>
          <a:lstStyle>
            <a:lvl1pPr marL="0" indent="0">
              <a:buNone/>
              <a:defRPr sz="2257">
                <a:solidFill>
                  <a:schemeClr val="tx1">
                    <a:tint val="75000"/>
                  </a:schemeClr>
                </a:solidFill>
              </a:defRPr>
            </a:lvl1pPr>
            <a:lvl2pPr marL="516042" indent="0">
              <a:buNone/>
              <a:defRPr sz="2032">
                <a:solidFill>
                  <a:schemeClr val="tx1">
                    <a:tint val="75000"/>
                  </a:schemeClr>
                </a:solidFill>
              </a:defRPr>
            </a:lvl2pPr>
            <a:lvl3pPr marL="1032083" indent="0">
              <a:buNone/>
              <a:defRPr sz="1806">
                <a:solidFill>
                  <a:schemeClr val="tx1">
                    <a:tint val="75000"/>
                  </a:schemeClr>
                </a:solidFill>
              </a:defRPr>
            </a:lvl3pPr>
            <a:lvl4pPr marL="1548125" indent="0">
              <a:buNone/>
              <a:defRPr sz="1580">
                <a:solidFill>
                  <a:schemeClr val="tx1">
                    <a:tint val="75000"/>
                  </a:schemeClr>
                </a:solidFill>
              </a:defRPr>
            </a:lvl4pPr>
            <a:lvl5pPr marL="2064167" indent="0">
              <a:buNone/>
              <a:defRPr sz="1580">
                <a:solidFill>
                  <a:schemeClr val="tx1">
                    <a:tint val="75000"/>
                  </a:schemeClr>
                </a:solidFill>
              </a:defRPr>
            </a:lvl5pPr>
            <a:lvl6pPr marL="2580208" indent="0">
              <a:buNone/>
              <a:defRPr sz="1580">
                <a:solidFill>
                  <a:schemeClr val="tx1">
                    <a:tint val="75000"/>
                  </a:schemeClr>
                </a:solidFill>
              </a:defRPr>
            </a:lvl6pPr>
            <a:lvl7pPr marL="3096250" indent="0">
              <a:buNone/>
              <a:defRPr sz="1580">
                <a:solidFill>
                  <a:schemeClr val="tx1">
                    <a:tint val="75000"/>
                  </a:schemeClr>
                </a:solidFill>
              </a:defRPr>
            </a:lvl7pPr>
            <a:lvl8pPr marL="3612291" indent="0">
              <a:buNone/>
              <a:defRPr sz="1580">
                <a:solidFill>
                  <a:schemeClr val="tx1">
                    <a:tint val="75000"/>
                  </a:schemeClr>
                </a:solidFill>
              </a:defRPr>
            </a:lvl8pPr>
            <a:lvl9pPr marL="4128333" indent="0">
              <a:buNone/>
              <a:defRPr sz="15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AF43669-8F49-4F08-8331-B66983FEEDC9}" type="datetimeFigureOut">
              <a:rPr lang="en-IN" smtClean="0"/>
              <a:t>27-11-2024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3E69886-8CE0-46E9-9AD8-B8A975B29B9F}" type="slidenum">
              <a:rPr lang="en-IN" smtClean="0"/>
              <a:t>‹#›</a:t>
            </a:fld>
            <a:endParaRPr lang="en-IN"/>
          </a:p>
        </p:txBody>
      </p:sp>
    </p:spTree>
    <p:extLst>
      <p:ext uri="{BB962C8B-B14F-4D97-AF65-F5344CB8AC3E}">
        <p14:creationId xmlns:p14="http://schemas.microsoft.com/office/powerpoint/2010/main" val="17693480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609600" y="1600203"/>
            <a:ext cx="5384800" cy="4525963"/>
          </a:xfrm>
        </p:spPr>
        <p:txBody>
          <a:bodyPr/>
          <a:lstStyle>
            <a:lvl1pPr>
              <a:defRPr sz="3160"/>
            </a:lvl1pPr>
            <a:lvl2pPr>
              <a:defRPr sz="2709"/>
            </a:lvl2pPr>
            <a:lvl3pPr>
              <a:defRPr sz="2257"/>
            </a:lvl3pPr>
            <a:lvl4pPr>
              <a:defRPr sz="2032"/>
            </a:lvl4pPr>
            <a:lvl5pPr>
              <a:defRPr sz="2032"/>
            </a:lvl5pPr>
            <a:lvl6pPr>
              <a:defRPr sz="2032"/>
            </a:lvl6pPr>
            <a:lvl7pPr>
              <a:defRPr sz="2032"/>
            </a:lvl7pPr>
            <a:lvl8pPr>
              <a:defRPr sz="2032"/>
            </a:lvl8pPr>
            <a:lvl9pPr>
              <a:defRPr sz="2032"/>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6197600" y="1600203"/>
            <a:ext cx="5384800" cy="4525963"/>
          </a:xfrm>
        </p:spPr>
        <p:txBody>
          <a:bodyPr/>
          <a:lstStyle>
            <a:lvl1pPr>
              <a:defRPr sz="3160"/>
            </a:lvl1pPr>
            <a:lvl2pPr>
              <a:defRPr sz="2709"/>
            </a:lvl2pPr>
            <a:lvl3pPr>
              <a:defRPr sz="2257"/>
            </a:lvl3pPr>
            <a:lvl4pPr>
              <a:defRPr sz="2032"/>
            </a:lvl4pPr>
            <a:lvl5pPr>
              <a:defRPr sz="2032"/>
            </a:lvl5pPr>
            <a:lvl6pPr>
              <a:defRPr sz="2032"/>
            </a:lvl6pPr>
            <a:lvl7pPr>
              <a:defRPr sz="2032"/>
            </a:lvl7pPr>
            <a:lvl8pPr>
              <a:defRPr sz="2032"/>
            </a:lvl8pPr>
            <a:lvl9pPr>
              <a:defRPr sz="2032"/>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fld id="{DAF43669-8F49-4F08-8331-B66983FEEDC9}" type="datetimeFigureOut">
              <a:rPr lang="en-IN" smtClean="0"/>
              <a:t>27-11-2024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3E69886-8CE0-46E9-9AD8-B8A975B29B9F}" type="slidenum">
              <a:rPr lang="en-IN" smtClean="0"/>
              <a:t>‹#›</a:t>
            </a:fld>
            <a:endParaRPr lang="en-IN"/>
          </a:p>
        </p:txBody>
      </p:sp>
    </p:spTree>
    <p:extLst>
      <p:ext uri="{BB962C8B-B14F-4D97-AF65-F5344CB8AC3E}">
        <p14:creationId xmlns:p14="http://schemas.microsoft.com/office/powerpoint/2010/main" val="39217007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IN"/>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709" b="1"/>
            </a:lvl1pPr>
            <a:lvl2pPr marL="516042" indent="0">
              <a:buNone/>
              <a:defRPr sz="2257" b="1"/>
            </a:lvl2pPr>
            <a:lvl3pPr marL="1032083" indent="0">
              <a:buNone/>
              <a:defRPr sz="2032" b="1"/>
            </a:lvl3pPr>
            <a:lvl4pPr marL="1548125" indent="0">
              <a:buNone/>
              <a:defRPr sz="1806" b="1"/>
            </a:lvl4pPr>
            <a:lvl5pPr marL="2064167" indent="0">
              <a:buNone/>
              <a:defRPr sz="1806" b="1"/>
            </a:lvl5pPr>
            <a:lvl6pPr marL="2580208" indent="0">
              <a:buNone/>
              <a:defRPr sz="1806" b="1"/>
            </a:lvl6pPr>
            <a:lvl7pPr marL="3096250" indent="0">
              <a:buNone/>
              <a:defRPr sz="1806" b="1"/>
            </a:lvl7pPr>
            <a:lvl8pPr marL="3612291" indent="0">
              <a:buNone/>
              <a:defRPr sz="1806" b="1"/>
            </a:lvl8pPr>
            <a:lvl9pPr marL="4128333" indent="0">
              <a:buNone/>
              <a:defRPr sz="1806"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709"/>
            </a:lvl1pPr>
            <a:lvl2pPr>
              <a:defRPr sz="2257"/>
            </a:lvl2pPr>
            <a:lvl3pPr>
              <a:defRPr sz="2032"/>
            </a:lvl3pPr>
            <a:lvl4pPr>
              <a:defRPr sz="1806"/>
            </a:lvl4pPr>
            <a:lvl5pPr>
              <a:defRPr sz="1806"/>
            </a:lvl5pPr>
            <a:lvl6pPr>
              <a:defRPr sz="1806"/>
            </a:lvl6pPr>
            <a:lvl7pPr>
              <a:defRPr sz="1806"/>
            </a:lvl7pPr>
            <a:lvl8pPr>
              <a:defRPr sz="1806"/>
            </a:lvl8pPr>
            <a:lvl9pPr>
              <a:defRPr sz="1806"/>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6193367" y="1535113"/>
            <a:ext cx="5389034" cy="639762"/>
          </a:xfrm>
        </p:spPr>
        <p:txBody>
          <a:bodyPr anchor="b"/>
          <a:lstStyle>
            <a:lvl1pPr marL="0" indent="0">
              <a:buNone/>
              <a:defRPr sz="2709" b="1"/>
            </a:lvl1pPr>
            <a:lvl2pPr marL="516042" indent="0">
              <a:buNone/>
              <a:defRPr sz="2257" b="1"/>
            </a:lvl2pPr>
            <a:lvl3pPr marL="1032083" indent="0">
              <a:buNone/>
              <a:defRPr sz="2032" b="1"/>
            </a:lvl3pPr>
            <a:lvl4pPr marL="1548125" indent="0">
              <a:buNone/>
              <a:defRPr sz="1806" b="1"/>
            </a:lvl4pPr>
            <a:lvl5pPr marL="2064167" indent="0">
              <a:buNone/>
              <a:defRPr sz="1806" b="1"/>
            </a:lvl5pPr>
            <a:lvl6pPr marL="2580208" indent="0">
              <a:buNone/>
              <a:defRPr sz="1806" b="1"/>
            </a:lvl6pPr>
            <a:lvl7pPr marL="3096250" indent="0">
              <a:buNone/>
              <a:defRPr sz="1806" b="1"/>
            </a:lvl7pPr>
            <a:lvl8pPr marL="3612291" indent="0">
              <a:buNone/>
              <a:defRPr sz="1806" b="1"/>
            </a:lvl8pPr>
            <a:lvl9pPr marL="4128333" indent="0">
              <a:buNone/>
              <a:defRPr sz="1806" b="1"/>
            </a:lvl9pPr>
          </a:lstStyle>
          <a:p>
            <a:pPr lvl="0"/>
            <a:r>
              <a:rPr lang="en-US"/>
              <a:t>Click to edit Master text styles</a:t>
            </a:r>
          </a:p>
        </p:txBody>
      </p:sp>
      <p:sp>
        <p:nvSpPr>
          <p:cNvPr id="6" name="Content Placeholder 5"/>
          <p:cNvSpPr>
            <a:spLocks noGrp="1"/>
          </p:cNvSpPr>
          <p:nvPr>
            <p:ph sz="quarter" idx="4"/>
          </p:nvPr>
        </p:nvSpPr>
        <p:spPr>
          <a:xfrm>
            <a:off x="6193367" y="2174875"/>
            <a:ext cx="5389034" cy="3951288"/>
          </a:xfrm>
        </p:spPr>
        <p:txBody>
          <a:bodyPr/>
          <a:lstStyle>
            <a:lvl1pPr>
              <a:defRPr sz="2709"/>
            </a:lvl1pPr>
            <a:lvl2pPr>
              <a:defRPr sz="2257"/>
            </a:lvl2pPr>
            <a:lvl3pPr>
              <a:defRPr sz="2032"/>
            </a:lvl3pPr>
            <a:lvl4pPr>
              <a:defRPr sz="1806"/>
            </a:lvl4pPr>
            <a:lvl5pPr>
              <a:defRPr sz="1806"/>
            </a:lvl5pPr>
            <a:lvl6pPr>
              <a:defRPr sz="1806"/>
            </a:lvl6pPr>
            <a:lvl7pPr>
              <a:defRPr sz="1806"/>
            </a:lvl7pPr>
            <a:lvl8pPr>
              <a:defRPr sz="1806"/>
            </a:lvl8pPr>
            <a:lvl9pPr>
              <a:defRPr sz="1806"/>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fld id="{DAF43669-8F49-4F08-8331-B66983FEEDC9}" type="datetimeFigureOut">
              <a:rPr lang="en-IN" smtClean="0"/>
              <a:t>27-11-2024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23E69886-8CE0-46E9-9AD8-B8A975B29B9F}" type="slidenum">
              <a:rPr lang="en-IN" smtClean="0"/>
              <a:t>‹#›</a:t>
            </a:fld>
            <a:endParaRPr lang="en-IN"/>
          </a:p>
        </p:txBody>
      </p:sp>
    </p:spTree>
    <p:extLst>
      <p:ext uri="{BB962C8B-B14F-4D97-AF65-F5344CB8AC3E}">
        <p14:creationId xmlns:p14="http://schemas.microsoft.com/office/powerpoint/2010/main" val="14022329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DAF43669-8F49-4F08-8331-B66983FEEDC9}" type="datetimeFigureOut">
              <a:rPr lang="en-IN" smtClean="0"/>
              <a:t>27-11-2024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23E69886-8CE0-46E9-9AD8-B8A975B29B9F}" type="slidenum">
              <a:rPr lang="en-IN" smtClean="0"/>
              <a:t>‹#›</a:t>
            </a:fld>
            <a:endParaRPr lang="en-IN"/>
          </a:p>
        </p:txBody>
      </p:sp>
    </p:spTree>
    <p:extLst>
      <p:ext uri="{BB962C8B-B14F-4D97-AF65-F5344CB8AC3E}">
        <p14:creationId xmlns:p14="http://schemas.microsoft.com/office/powerpoint/2010/main" val="2176841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AF43669-8F49-4F08-8331-B66983FEEDC9}" type="datetimeFigureOut">
              <a:rPr lang="en-IN" smtClean="0"/>
              <a:t>27-11-2024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23E69886-8CE0-46E9-9AD8-B8A975B29B9F}" type="slidenum">
              <a:rPr lang="en-IN" smtClean="0"/>
              <a:t>‹#›</a:t>
            </a:fld>
            <a:endParaRPr lang="en-IN"/>
          </a:p>
        </p:txBody>
      </p:sp>
    </p:spTree>
    <p:extLst>
      <p:ext uri="{BB962C8B-B14F-4D97-AF65-F5344CB8AC3E}">
        <p14:creationId xmlns:p14="http://schemas.microsoft.com/office/powerpoint/2010/main" val="37787206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257" b="1"/>
            </a:lvl1pPr>
          </a:lstStyle>
          <a:p>
            <a:r>
              <a:rPr lang="en-US"/>
              <a:t>Click to edit Master title style</a:t>
            </a:r>
            <a:endParaRPr lang="en-IN"/>
          </a:p>
        </p:txBody>
      </p:sp>
      <p:sp>
        <p:nvSpPr>
          <p:cNvPr id="3" name="Content Placeholder 2"/>
          <p:cNvSpPr>
            <a:spLocks noGrp="1"/>
          </p:cNvSpPr>
          <p:nvPr>
            <p:ph idx="1"/>
          </p:nvPr>
        </p:nvSpPr>
        <p:spPr>
          <a:xfrm>
            <a:off x="4766733" y="273053"/>
            <a:ext cx="6815666" cy="5853113"/>
          </a:xfrm>
        </p:spPr>
        <p:txBody>
          <a:bodyPr/>
          <a:lstStyle>
            <a:lvl1pPr>
              <a:defRPr sz="3612"/>
            </a:lvl1pPr>
            <a:lvl2pPr>
              <a:defRPr sz="3160"/>
            </a:lvl2pPr>
            <a:lvl3pPr>
              <a:defRPr sz="2709"/>
            </a:lvl3pPr>
            <a:lvl4pPr>
              <a:defRPr sz="2257"/>
            </a:lvl4pPr>
            <a:lvl5pPr>
              <a:defRPr sz="2257"/>
            </a:lvl5pPr>
            <a:lvl6pPr>
              <a:defRPr sz="2257"/>
            </a:lvl6pPr>
            <a:lvl7pPr>
              <a:defRPr sz="2257"/>
            </a:lvl7pPr>
            <a:lvl8pPr>
              <a:defRPr sz="2257"/>
            </a:lvl8pPr>
            <a:lvl9pPr>
              <a:defRPr sz="225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609601" y="1435103"/>
            <a:ext cx="4011084" cy="4691063"/>
          </a:xfrm>
        </p:spPr>
        <p:txBody>
          <a:bodyPr/>
          <a:lstStyle>
            <a:lvl1pPr marL="0" indent="0">
              <a:buNone/>
              <a:defRPr sz="1580"/>
            </a:lvl1pPr>
            <a:lvl2pPr marL="516042" indent="0">
              <a:buNone/>
              <a:defRPr sz="1354"/>
            </a:lvl2pPr>
            <a:lvl3pPr marL="1032083" indent="0">
              <a:buNone/>
              <a:defRPr sz="1129"/>
            </a:lvl3pPr>
            <a:lvl4pPr marL="1548125" indent="0">
              <a:buNone/>
              <a:defRPr sz="1016"/>
            </a:lvl4pPr>
            <a:lvl5pPr marL="2064167" indent="0">
              <a:buNone/>
              <a:defRPr sz="1016"/>
            </a:lvl5pPr>
            <a:lvl6pPr marL="2580208" indent="0">
              <a:buNone/>
              <a:defRPr sz="1016"/>
            </a:lvl6pPr>
            <a:lvl7pPr marL="3096250" indent="0">
              <a:buNone/>
              <a:defRPr sz="1016"/>
            </a:lvl7pPr>
            <a:lvl8pPr marL="3612291" indent="0">
              <a:buNone/>
              <a:defRPr sz="1016"/>
            </a:lvl8pPr>
            <a:lvl9pPr marL="4128333" indent="0">
              <a:buNone/>
              <a:defRPr sz="1016"/>
            </a:lvl9pPr>
          </a:lstStyle>
          <a:p>
            <a:pPr lvl="0"/>
            <a:r>
              <a:rPr lang="en-US"/>
              <a:t>Click to edit Master text styles</a:t>
            </a:r>
          </a:p>
        </p:txBody>
      </p:sp>
      <p:sp>
        <p:nvSpPr>
          <p:cNvPr id="5" name="Date Placeholder 4"/>
          <p:cNvSpPr>
            <a:spLocks noGrp="1"/>
          </p:cNvSpPr>
          <p:nvPr>
            <p:ph type="dt" sz="half" idx="10"/>
          </p:nvPr>
        </p:nvSpPr>
        <p:spPr/>
        <p:txBody>
          <a:bodyPr/>
          <a:lstStyle/>
          <a:p>
            <a:fld id="{DAF43669-8F49-4F08-8331-B66983FEEDC9}" type="datetimeFigureOut">
              <a:rPr lang="en-IN" smtClean="0"/>
              <a:t>27-11-2024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3E69886-8CE0-46E9-9AD8-B8A975B29B9F}" type="slidenum">
              <a:rPr lang="en-IN" smtClean="0"/>
              <a:t>‹#›</a:t>
            </a:fld>
            <a:endParaRPr lang="en-IN"/>
          </a:p>
        </p:txBody>
      </p:sp>
    </p:spTree>
    <p:extLst>
      <p:ext uri="{BB962C8B-B14F-4D97-AF65-F5344CB8AC3E}">
        <p14:creationId xmlns:p14="http://schemas.microsoft.com/office/powerpoint/2010/main" val="34112178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8" y="4800600"/>
            <a:ext cx="7315200" cy="566738"/>
          </a:xfrm>
        </p:spPr>
        <p:txBody>
          <a:bodyPr anchor="b"/>
          <a:lstStyle>
            <a:lvl1pPr algn="l">
              <a:defRPr sz="2257" b="1"/>
            </a:lvl1pPr>
          </a:lstStyle>
          <a:p>
            <a:r>
              <a:rPr lang="en-US"/>
              <a:t>Click to edit Master title style</a:t>
            </a:r>
            <a:endParaRPr lang="en-IN"/>
          </a:p>
        </p:txBody>
      </p:sp>
      <p:sp>
        <p:nvSpPr>
          <p:cNvPr id="3" name="Picture Placeholder 2"/>
          <p:cNvSpPr>
            <a:spLocks noGrp="1"/>
          </p:cNvSpPr>
          <p:nvPr>
            <p:ph type="pic" idx="1"/>
          </p:nvPr>
        </p:nvSpPr>
        <p:spPr>
          <a:xfrm>
            <a:off x="2389718" y="612775"/>
            <a:ext cx="7315200" cy="4114800"/>
          </a:xfrm>
        </p:spPr>
        <p:txBody>
          <a:bodyPr/>
          <a:lstStyle>
            <a:lvl1pPr marL="0" indent="0">
              <a:buNone/>
              <a:defRPr sz="3612"/>
            </a:lvl1pPr>
            <a:lvl2pPr marL="516042" indent="0">
              <a:buNone/>
              <a:defRPr sz="3160"/>
            </a:lvl2pPr>
            <a:lvl3pPr marL="1032083" indent="0">
              <a:buNone/>
              <a:defRPr sz="2709"/>
            </a:lvl3pPr>
            <a:lvl4pPr marL="1548125" indent="0">
              <a:buNone/>
              <a:defRPr sz="2257"/>
            </a:lvl4pPr>
            <a:lvl5pPr marL="2064167" indent="0">
              <a:buNone/>
              <a:defRPr sz="2257"/>
            </a:lvl5pPr>
            <a:lvl6pPr marL="2580208" indent="0">
              <a:buNone/>
              <a:defRPr sz="2257"/>
            </a:lvl6pPr>
            <a:lvl7pPr marL="3096250" indent="0">
              <a:buNone/>
              <a:defRPr sz="2257"/>
            </a:lvl7pPr>
            <a:lvl8pPr marL="3612291" indent="0">
              <a:buNone/>
              <a:defRPr sz="2257"/>
            </a:lvl8pPr>
            <a:lvl9pPr marL="4128333" indent="0">
              <a:buNone/>
              <a:defRPr sz="2257"/>
            </a:lvl9pPr>
          </a:lstStyle>
          <a:p>
            <a:endParaRPr lang="en-IN"/>
          </a:p>
        </p:txBody>
      </p:sp>
      <p:sp>
        <p:nvSpPr>
          <p:cNvPr id="4" name="Text Placeholder 3"/>
          <p:cNvSpPr>
            <a:spLocks noGrp="1"/>
          </p:cNvSpPr>
          <p:nvPr>
            <p:ph type="body" sz="half" idx="2"/>
          </p:nvPr>
        </p:nvSpPr>
        <p:spPr>
          <a:xfrm>
            <a:off x="2389718" y="5367338"/>
            <a:ext cx="7315200" cy="804862"/>
          </a:xfrm>
        </p:spPr>
        <p:txBody>
          <a:bodyPr/>
          <a:lstStyle>
            <a:lvl1pPr marL="0" indent="0">
              <a:buNone/>
              <a:defRPr sz="1580"/>
            </a:lvl1pPr>
            <a:lvl2pPr marL="516042" indent="0">
              <a:buNone/>
              <a:defRPr sz="1354"/>
            </a:lvl2pPr>
            <a:lvl3pPr marL="1032083" indent="0">
              <a:buNone/>
              <a:defRPr sz="1129"/>
            </a:lvl3pPr>
            <a:lvl4pPr marL="1548125" indent="0">
              <a:buNone/>
              <a:defRPr sz="1016"/>
            </a:lvl4pPr>
            <a:lvl5pPr marL="2064167" indent="0">
              <a:buNone/>
              <a:defRPr sz="1016"/>
            </a:lvl5pPr>
            <a:lvl6pPr marL="2580208" indent="0">
              <a:buNone/>
              <a:defRPr sz="1016"/>
            </a:lvl6pPr>
            <a:lvl7pPr marL="3096250" indent="0">
              <a:buNone/>
              <a:defRPr sz="1016"/>
            </a:lvl7pPr>
            <a:lvl8pPr marL="3612291" indent="0">
              <a:buNone/>
              <a:defRPr sz="1016"/>
            </a:lvl8pPr>
            <a:lvl9pPr marL="4128333" indent="0">
              <a:buNone/>
              <a:defRPr sz="1016"/>
            </a:lvl9pPr>
          </a:lstStyle>
          <a:p>
            <a:pPr lvl="0"/>
            <a:r>
              <a:rPr lang="en-US"/>
              <a:t>Click to edit Master text styles</a:t>
            </a:r>
          </a:p>
        </p:txBody>
      </p:sp>
      <p:sp>
        <p:nvSpPr>
          <p:cNvPr id="5" name="Date Placeholder 4"/>
          <p:cNvSpPr>
            <a:spLocks noGrp="1"/>
          </p:cNvSpPr>
          <p:nvPr>
            <p:ph type="dt" sz="half" idx="10"/>
          </p:nvPr>
        </p:nvSpPr>
        <p:spPr/>
        <p:txBody>
          <a:bodyPr/>
          <a:lstStyle/>
          <a:p>
            <a:fld id="{DAF43669-8F49-4F08-8331-B66983FEEDC9}" type="datetimeFigureOut">
              <a:rPr lang="en-IN" smtClean="0"/>
              <a:t>27-11-2024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3E69886-8CE0-46E9-9AD8-B8A975B29B9F}" type="slidenum">
              <a:rPr lang="en-IN" smtClean="0"/>
              <a:t>‹#›</a:t>
            </a:fld>
            <a:endParaRPr lang="en-IN"/>
          </a:p>
        </p:txBody>
      </p:sp>
    </p:spTree>
    <p:extLst>
      <p:ext uri="{BB962C8B-B14F-4D97-AF65-F5344CB8AC3E}">
        <p14:creationId xmlns:p14="http://schemas.microsoft.com/office/powerpoint/2010/main" val="16216607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2" y="274638"/>
            <a:ext cx="10972800" cy="1143000"/>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609602" y="1600203"/>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609601" y="6356353"/>
            <a:ext cx="2844800" cy="365125"/>
          </a:xfrm>
          <a:prstGeom prst="rect">
            <a:avLst/>
          </a:prstGeom>
        </p:spPr>
        <p:txBody>
          <a:bodyPr vert="horz" lIns="91440" tIns="45720" rIns="91440" bIns="45720" rtlCol="0" anchor="ctr"/>
          <a:lstStyle>
            <a:lvl1pPr algn="l">
              <a:defRPr sz="1354">
                <a:solidFill>
                  <a:schemeClr val="tx1">
                    <a:tint val="75000"/>
                  </a:schemeClr>
                </a:solidFill>
              </a:defRPr>
            </a:lvl1pPr>
          </a:lstStyle>
          <a:p>
            <a:fld id="{DAF43669-8F49-4F08-8331-B66983FEEDC9}" type="datetimeFigureOut">
              <a:rPr lang="en-IN" smtClean="0"/>
              <a:t>27-11-2024</a:t>
            </a:fld>
            <a:endParaRPr lang="en-IN"/>
          </a:p>
        </p:txBody>
      </p:sp>
      <p:sp>
        <p:nvSpPr>
          <p:cNvPr id="5" name="Footer Placeholder 4"/>
          <p:cNvSpPr>
            <a:spLocks noGrp="1"/>
          </p:cNvSpPr>
          <p:nvPr>
            <p:ph type="ftr" sz="quarter" idx="3"/>
          </p:nvPr>
        </p:nvSpPr>
        <p:spPr>
          <a:xfrm>
            <a:off x="4165601" y="6356353"/>
            <a:ext cx="3860801" cy="365125"/>
          </a:xfrm>
          <a:prstGeom prst="rect">
            <a:avLst/>
          </a:prstGeom>
        </p:spPr>
        <p:txBody>
          <a:bodyPr vert="horz" lIns="91440" tIns="45720" rIns="91440" bIns="45720" rtlCol="0" anchor="ctr"/>
          <a:lstStyle>
            <a:lvl1pPr algn="ctr">
              <a:defRPr sz="1354">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737601" y="6356353"/>
            <a:ext cx="2844800" cy="365125"/>
          </a:xfrm>
          <a:prstGeom prst="rect">
            <a:avLst/>
          </a:prstGeom>
        </p:spPr>
        <p:txBody>
          <a:bodyPr vert="horz" lIns="91440" tIns="45720" rIns="91440" bIns="45720" rtlCol="0" anchor="ctr"/>
          <a:lstStyle>
            <a:lvl1pPr algn="r">
              <a:defRPr sz="1354">
                <a:solidFill>
                  <a:schemeClr val="tx1">
                    <a:tint val="75000"/>
                  </a:schemeClr>
                </a:solidFill>
              </a:defRPr>
            </a:lvl1pPr>
          </a:lstStyle>
          <a:p>
            <a:fld id="{23E69886-8CE0-46E9-9AD8-B8A975B29B9F}" type="slidenum">
              <a:rPr lang="en-IN" smtClean="0"/>
              <a:t>‹#›</a:t>
            </a:fld>
            <a:endParaRPr lang="en-IN"/>
          </a:p>
        </p:txBody>
      </p:sp>
    </p:spTree>
    <p:extLst>
      <p:ext uri="{BB962C8B-B14F-4D97-AF65-F5344CB8AC3E}">
        <p14:creationId xmlns:p14="http://schemas.microsoft.com/office/powerpoint/2010/main" val="13942205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1032083" rtl="0" eaLnBrk="1" latinLnBrk="0" hangingPunct="1">
        <a:spcBef>
          <a:spcPct val="0"/>
        </a:spcBef>
        <a:buNone/>
        <a:defRPr sz="4966" kern="1200">
          <a:solidFill>
            <a:schemeClr val="tx1"/>
          </a:solidFill>
          <a:latin typeface="+mj-lt"/>
          <a:ea typeface="+mj-ea"/>
          <a:cs typeface="+mj-cs"/>
        </a:defRPr>
      </a:lvl1pPr>
    </p:titleStyle>
    <p:bodyStyle>
      <a:lvl1pPr marL="387031" indent="-387031" algn="l" defTabSz="1032083" rtl="0" eaLnBrk="1" latinLnBrk="0" hangingPunct="1">
        <a:spcBef>
          <a:spcPct val="20000"/>
        </a:spcBef>
        <a:buFont typeface="Arial" pitchFamily="34" charset="0"/>
        <a:buChar char="•"/>
        <a:defRPr sz="3612" kern="1200">
          <a:solidFill>
            <a:schemeClr val="tx1"/>
          </a:solidFill>
          <a:latin typeface="+mn-lt"/>
          <a:ea typeface="+mn-ea"/>
          <a:cs typeface="+mn-cs"/>
        </a:defRPr>
      </a:lvl1pPr>
      <a:lvl2pPr marL="838568" indent="-322526" algn="l" defTabSz="1032083" rtl="0" eaLnBrk="1" latinLnBrk="0" hangingPunct="1">
        <a:spcBef>
          <a:spcPct val="20000"/>
        </a:spcBef>
        <a:buFont typeface="Arial" pitchFamily="34" charset="0"/>
        <a:buChar char="–"/>
        <a:defRPr sz="3160" kern="1200">
          <a:solidFill>
            <a:schemeClr val="tx1"/>
          </a:solidFill>
          <a:latin typeface="+mn-lt"/>
          <a:ea typeface="+mn-ea"/>
          <a:cs typeface="+mn-cs"/>
        </a:defRPr>
      </a:lvl2pPr>
      <a:lvl3pPr marL="1290104" indent="-258021" algn="l" defTabSz="1032083" rtl="0" eaLnBrk="1" latinLnBrk="0" hangingPunct="1">
        <a:spcBef>
          <a:spcPct val="20000"/>
        </a:spcBef>
        <a:buFont typeface="Arial" pitchFamily="34" charset="0"/>
        <a:buChar char="•"/>
        <a:defRPr sz="2709" kern="1200">
          <a:solidFill>
            <a:schemeClr val="tx1"/>
          </a:solidFill>
          <a:latin typeface="+mn-lt"/>
          <a:ea typeface="+mn-ea"/>
          <a:cs typeface="+mn-cs"/>
        </a:defRPr>
      </a:lvl3pPr>
      <a:lvl4pPr marL="1806146" indent="-258021" algn="l" defTabSz="1032083" rtl="0" eaLnBrk="1" latinLnBrk="0" hangingPunct="1">
        <a:spcBef>
          <a:spcPct val="20000"/>
        </a:spcBef>
        <a:buFont typeface="Arial" pitchFamily="34" charset="0"/>
        <a:buChar char="–"/>
        <a:defRPr sz="2257" kern="1200">
          <a:solidFill>
            <a:schemeClr val="tx1"/>
          </a:solidFill>
          <a:latin typeface="+mn-lt"/>
          <a:ea typeface="+mn-ea"/>
          <a:cs typeface="+mn-cs"/>
        </a:defRPr>
      </a:lvl4pPr>
      <a:lvl5pPr marL="2322187" indent="-258021" algn="l" defTabSz="1032083" rtl="0" eaLnBrk="1" latinLnBrk="0" hangingPunct="1">
        <a:spcBef>
          <a:spcPct val="20000"/>
        </a:spcBef>
        <a:buFont typeface="Arial" pitchFamily="34" charset="0"/>
        <a:buChar char="»"/>
        <a:defRPr sz="2257" kern="1200">
          <a:solidFill>
            <a:schemeClr val="tx1"/>
          </a:solidFill>
          <a:latin typeface="+mn-lt"/>
          <a:ea typeface="+mn-ea"/>
          <a:cs typeface="+mn-cs"/>
        </a:defRPr>
      </a:lvl5pPr>
      <a:lvl6pPr marL="2838229" indent="-258021" algn="l" defTabSz="1032083" rtl="0" eaLnBrk="1" latinLnBrk="0" hangingPunct="1">
        <a:spcBef>
          <a:spcPct val="20000"/>
        </a:spcBef>
        <a:buFont typeface="Arial" pitchFamily="34" charset="0"/>
        <a:buChar char="•"/>
        <a:defRPr sz="2257" kern="1200">
          <a:solidFill>
            <a:schemeClr val="tx1"/>
          </a:solidFill>
          <a:latin typeface="+mn-lt"/>
          <a:ea typeface="+mn-ea"/>
          <a:cs typeface="+mn-cs"/>
        </a:defRPr>
      </a:lvl6pPr>
      <a:lvl7pPr marL="3354271" indent="-258021" algn="l" defTabSz="1032083" rtl="0" eaLnBrk="1" latinLnBrk="0" hangingPunct="1">
        <a:spcBef>
          <a:spcPct val="20000"/>
        </a:spcBef>
        <a:buFont typeface="Arial" pitchFamily="34" charset="0"/>
        <a:buChar char="•"/>
        <a:defRPr sz="2257" kern="1200">
          <a:solidFill>
            <a:schemeClr val="tx1"/>
          </a:solidFill>
          <a:latin typeface="+mn-lt"/>
          <a:ea typeface="+mn-ea"/>
          <a:cs typeface="+mn-cs"/>
        </a:defRPr>
      </a:lvl7pPr>
      <a:lvl8pPr marL="3870312" indent="-258021" algn="l" defTabSz="1032083" rtl="0" eaLnBrk="1" latinLnBrk="0" hangingPunct="1">
        <a:spcBef>
          <a:spcPct val="20000"/>
        </a:spcBef>
        <a:buFont typeface="Arial" pitchFamily="34" charset="0"/>
        <a:buChar char="•"/>
        <a:defRPr sz="2257" kern="1200">
          <a:solidFill>
            <a:schemeClr val="tx1"/>
          </a:solidFill>
          <a:latin typeface="+mn-lt"/>
          <a:ea typeface="+mn-ea"/>
          <a:cs typeface="+mn-cs"/>
        </a:defRPr>
      </a:lvl8pPr>
      <a:lvl9pPr marL="4386354" indent="-258021" algn="l" defTabSz="1032083" rtl="0" eaLnBrk="1" latinLnBrk="0" hangingPunct="1">
        <a:spcBef>
          <a:spcPct val="20000"/>
        </a:spcBef>
        <a:buFont typeface="Arial" pitchFamily="34" charset="0"/>
        <a:buChar char="•"/>
        <a:defRPr sz="2257" kern="1200">
          <a:solidFill>
            <a:schemeClr val="tx1"/>
          </a:solidFill>
          <a:latin typeface="+mn-lt"/>
          <a:ea typeface="+mn-ea"/>
          <a:cs typeface="+mn-cs"/>
        </a:defRPr>
      </a:lvl9pPr>
    </p:bodyStyle>
    <p:otherStyle>
      <a:defPPr>
        <a:defRPr lang="en-US"/>
      </a:defPPr>
      <a:lvl1pPr marL="0" algn="l" defTabSz="1032083" rtl="0" eaLnBrk="1" latinLnBrk="0" hangingPunct="1">
        <a:defRPr sz="2032" kern="1200">
          <a:solidFill>
            <a:schemeClr val="tx1"/>
          </a:solidFill>
          <a:latin typeface="+mn-lt"/>
          <a:ea typeface="+mn-ea"/>
          <a:cs typeface="+mn-cs"/>
        </a:defRPr>
      </a:lvl1pPr>
      <a:lvl2pPr marL="516042" algn="l" defTabSz="1032083" rtl="0" eaLnBrk="1" latinLnBrk="0" hangingPunct="1">
        <a:defRPr sz="2032" kern="1200">
          <a:solidFill>
            <a:schemeClr val="tx1"/>
          </a:solidFill>
          <a:latin typeface="+mn-lt"/>
          <a:ea typeface="+mn-ea"/>
          <a:cs typeface="+mn-cs"/>
        </a:defRPr>
      </a:lvl2pPr>
      <a:lvl3pPr marL="1032083" algn="l" defTabSz="1032083" rtl="0" eaLnBrk="1" latinLnBrk="0" hangingPunct="1">
        <a:defRPr sz="2032" kern="1200">
          <a:solidFill>
            <a:schemeClr val="tx1"/>
          </a:solidFill>
          <a:latin typeface="+mn-lt"/>
          <a:ea typeface="+mn-ea"/>
          <a:cs typeface="+mn-cs"/>
        </a:defRPr>
      </a:lvl3pPr>
      <a:lvl4pPr marL="1548125" algn="l" defTabSz="1032083" rtl="0" eaLnBrk="1" latinLnBrk="0" hangingPunct="1">
        <a:defRPr sz="2032" kern="1200">
          <a:solidFill>
            <a:schemeClr val="tx1"/>
          </a:solidFill>
          <a:latin typeface="+mn-lt"/>
          <a:ea typeface="+mn-ea"/>
          <a:cs typeface="+mn-cs"/>
        </a:defRPr>
      </a:lvl4pPr>
      <a:lvl5pPr marL="2064167" algn="l" defTabSz="1032083" rtl="0" eaLnBrk="1" latinLnBrk="0" hangingPunct="1">
        <a:defRPr sz="2032" kern="1200">
          <a:solidFill>
            <a:schemeClr val="tx1"/>
          </a:solidFill>
          <a:latin typeface="+mn-lt"/>
          <a:ea typeface="+mn-ea"/>
          <a:cs typeface="+mn-cs"/>
        </a:defRPr>
      </a:lvl5pPr>
      <a:lvl6pPr marL="2580208" algn="l" defTabSz="1032083" rtl="0" eaLnBrk="1" latinLnBrk="0" hangingPunct="1">
        <a:defRPr sz="2032" kern="1200">
          <a:solidFill>
            <a:schemeClr val="tx1"/>
          </a:solidFill>
          <a:latin typeface="+mn-lt"/>
          <a:ea typeface="+mn-ea"/>
          <a:cs typeface="+mn-cs"/>
        </a:defRPr>
      </a:lvl6pPr>
      <a:lvl7pPr marL="3096250" algn="l" defTabSz="1032083" rtl="0" eaLnBrk="1" latinLnBrk="0" hangingPunct="1">
        <a:defRPr sz="2032" kern="1200">
          <a:solidFill>
            <a:schemeClr val="tx1"/>
          </a:solidFill>
          <a:latin typeface="+mn-lt"/>
          <a:ea typeface="+mn-ea"/>
          <a:cs typeface="+mn-cs"/>
        </a:defRPr>
      </a:lvl7pPr>
      <a:lvl8pPr marL="3612291" algn="l" defTabSz="1032083" rtl="0" eaLnBrk="1" latinLnBrk="0" hangingPunct="1">
        <a:defRPr sz="2032" kern="1200">
          <a:solidFill>
            <a:schemeClr val="tx1"/>
          </a:solidFill>
          <a:latin typeface="+mn-lt"/>
          <a:ea typeface="+mn-ea"/>
          <a:cs typeface="+mn-cs"/>
        </a:defRPr>
      </a:lvl8pPr>
      <a:lvl9pPr marL="4128333" algn="l" defTabSz="1032083" rtl="0" eaLnBrk="1" latinLnBrk="0" hangingPunct="1">
        <a:defRPr sz="2032"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customXml" Target="../ink/ink2.xml"/><Relationship Id="rId3" Type="http://schemas.openxmlformats.org/officeDocument/2006/relationships/image" Target="../media/image4.png"/><Relationship Id="rId7"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customXml" Target="../ink/ink1.xml"/><Relationship Id="rId11" Type="http://schemas.openxmlformats.org/officeDocument/2006/relationships/image" Target="../media/image22.png"/><Relationship Id="rId5" Type="http://schemas.openxmlformats.org/officeDocument/2006/relationships/image" Target="../media/image15.png"/><Relationship Id="rId10" Type="http://schemas.openxmlformats.org/officeDocument/2006/relationships/customXml" Target="../ink/ink3.xml"/><Relationship Id="rId4" Type="http://schemas.openxmlformats.org/officeDocument/2006/relationships/image" Target="../media/image14.png"/><Relationship Id="rId9"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48.png"/><Relationship Id="rId7" Type="http://schemas.openxmlformats.org/officeDocument/2006/relationships/customXml" Target="../ink/ink5.xml"/><Relationship Id="rId2" Type="http://schemas.openxmlformats.org/officeDocument/2006/relationships/image" Target="../media/image47.png"/><Relationship Id="rId1" Type="http://schemas.openxmlformats.org/officeDocument/2006/relationships/slideLayout" Target="../slideLayouts/slideLayout2.xml"/><Relationship Id="rId6" Type="http://schemas.openxmlformats.org/officeDocument/2006/relationships/image" Target="../media/image103.png"/><Relationship Id="rId5" Type="http://schemas.openxmlformats.org/officeDocument/2006/relationships/customXml" Target="../ink/ink4.xml"/><Relationship Id="rId4" Type="http://schemas.openxmlformats.org/officeDocument/2006/relationships/image" Target="../media/image49.png"/></Relationships>
</file>

<file path=ppt/slides/_rels/slide3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hyperlink" Target="https://youtu.be/OBemI2BapE0?si=Axw25s6wNkJtxBiQ" TargetMode="Externa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39.xml.rels><?xml version="1.0" encoding="UTF-8" standalone="yes"?>
<Relationships xmlns="http://schemas.openxmlformats.org/package/2006/relationships"><Relationship Id="rId8" Type="http://schemas.openxmlformats.org/officeDocument/2006/relationships/image" Target="../media/image140.png"/><Relationship Id="rId13" Type="http://schemas.openxmlformats.org/officeDocument/2006/relationships/customXml" Target="../ink/ink11.xml"/><Relationship Id="rId18" Type="http://schemas.openxmlformats.org/officeDocument/2006/relationships/image" Target="../media/image145.png"/><Relationship Id="rId26" Type="http://schemas.openxmlformats.org/officeDocument/2006/relationships/image" Target="../media/image149.png"/><Relationship Id="rId3" Type="http://schemas.openxmlformats.org/officeDocument/2006/relationships/customXml" Target="../ink/ink6.xml"/><Relationship Id="rId21" Type="http://schemas.openxmlformats.org/officeDocument/2006/relationships/customXml" Target="../ink/ink15.xml"/><Relationship Id="rId7" Type="http://schemas.openxmlformats.org/officeDocument/2006/relationships/customXml" Target="../ink/ink8.xml"/><Relationship Id="rId12" Type="http://schemas.openxmlformats.org/officeDocument/2006/relationships/image" Target="../media/image142.png"/><Relationship Id="rId17" Type="http://schemas.openxmlformats.org/officeDocument/2006/relationships/customXml" Target="../ink/ink13.xml"/><Relationship Id="rId25" Type="http://schemas.openxmlformats.org/officeDocument/2006/relationships/customXml" Target="../ink/ink17.xml"/><Relationship Id="rId2" Type="http://schemas.openxmlformats.org/officeDocument/2006/relationships/image" Target="../media/image53.png"/><Relationship Id="rId16" Type="http://schemas.openxmlformats.org/officeDocument/2006/relationships/image" Target="../media/image144.png"/><Relationship Id="rId20" Type="http://schemas.openxmlformats.org/officeDocument/2006/relationships/image" Target="../media/image146.png"/><Relationship Id="rId1" Type="http://schemas.openxmlformats.org/officeDocument/2006/relationships/slideLayout" Target="../slideLayouts/slideLayout7.xml"/><Relationship Id="rId6" Type="http://schemas.openxmlformats.org/officeDocument/2006/relationships/image" Target="../media/image139.png"/><Relationship Id="rId11" Type="http://schemas.openxmlformats.org/officeDocument/2006/relationships/customXml" Target="../ink/ink10.xml"/><Relationship Id="rId24" Type="http://schemas.openxmlformats.org/officeDocument/2006/relationships/image" Target="../media/image148.png"/><Relationship Id="rId5" Type="http://schemas.openxmlformats.org/officeDocument/2006/relationships/customXml" Target="../ink/ink7.xml"/><Relationship Id="rId15" Type="http://schemas.openxmlformats.org/officeDocument/2006/relationships/customXml" Target="../ink/ink12.xml"/><Relationship Id="rId23" Type="http://schemas.openxmlformats.org/officeDocument/2006/relationships/customXml" Target="../ink/ink16.xml"/><Relationship Id="rId10" Type="http://schemas.openxmlformats.org/officeDocument/2006/relationships/image" Target="../media/image141.png"/><Relationship Id="rId19" Type="http://schemas.openxmlformats.org/officeDocument/2006/relationships/customXml" Target="../ink/ink14.xml"/><Relationship Id="rId4" Type="http://schemas.openxmlformats.org/officeDocument/2006/relationships/image" Target="../media/image138.png"/><Relationship Id="rId9" Type="http://schemas.openxmlformats.org/officeDocument/2006/relationships/customXml" Target="../ink/ink9.xml"/><Relationship Id="rId14" Type="http://schemas.openxmlformats.org/officeDocument/2006/relationships/image" Target="../media/image143.png"/><Relationship Id="rId22" Type="http://schemas.openxmlformats.org/officeDocument/2006/relationships/image" Target="../media/image147.png"/></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hyperlink" Target="https://youtu.be/svZ21e4o4S0?si=lpErIKpCalSFoMdr" TargetMode="External"/><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hyperlink" Target="https://www.mygreatlearning.com/blog/pos-tagging/" TargetMode="External"/></Relationships>
</file>

<file path=ppt/slides/_rels/slide56.xml.rels><?xml version="1.0" encoding="UTF-8" standalone="yes"?>
<Relationships xmlns="http://schemas.openxmlformats.org/package/2006/relationships"><Relationship Id="rId8" Type="http://schemas.openxmlformats.org/officeDocument/2006/relationships/customXml" Target="../ink/ink19.xml"/><Relationship Id="rId13" Type="http://schemas.openxmlformats.org/officeDocument/2006/relationships/image" Target="../media/image97.png"/><Relationship Id="rId18" Type="http://schemas.openxmlformats.org/officeDocument/2006/relationships/customXml" Target="../ink/ink24.xml"/><Relationship Id="rId26" Type="http://schemas.openxmlformats.org/officeDocument/2006/relationships/customXml" Target="../ink/ink28.xml"/><Relationship Id="rId3" Type="http://schemas.openxmlformats.org/officeDocument/2006/relationships/image" Target="../media/image72.png"/><Relationship Id="rId21" Type="http://schemas.openxmlformats.org/officeDocument/2006/relationships/image" Target="../media/image101.png"/><Relationship Id="rId7" Type="http://schemas.openxmlformats.org/officeDocument/2006/relationships/image" Target="../media/image940.png"/><Relationship Id="rId12" Type="http://schemas.openxmlformats.org/officeDocument/2006/relationships/customXml" Target="../ink/ink21.xml"/><Relationship Id="rId17" Type="http://schemas.openxmlformats.org/officeDocument/2006/relationships/image" Target="../media/image99.png"/><Relationship Id="rId25" Type="http://schemas.openxmlformats.org/officeDocument/2006/relationships/image" Target="../media/image105.png"/><Relationship Id="rId2" Type="http://schemas.openxmlformats.org/officeDocument/2006/relationships/image" Target="../media/image71.png"/><Relationship Id="rId16" Type="http://schemas.openxmlformats.org/officeDocument/2006/relationships/customXml" Target="../ink/ink23.xml"/><Relationship Id="rId20" Type="http://schemas.openxmlformats.org/officeDocument/2006/relationships/customXml" Target="../ink/ink25.xml"/><Relationship Id="rId29" Type="http://schemas.openxmlformats.org/officeDocument/2006/relationships/image" Target="../media/image107.png"/><Relationship Id="rId1" Type="http://schemas.openxmlformats.org/officeDocument/2006/relationships/slideLayout" Target="../slideLayouts/slideLayout2.xml"/><Relationship Id="rId6" Type="http://schemas.openxmlformats.org/officeDocument/2006/relationships/customXml" Target="../ink/ink18.xml"/><Relationship Id="rId11" Type="http://schemas.openxmlformats.org/officeDocument/2006/relationships/image" Target="../media/image960.png"/><Relationship Id="rId24" Type="http://schemas.openxmlformats.org/officeDocument/2006/relationships/customXml" Target="../ink/ink27.xml"/><Relationship Id="rId5" Type="http://schemas.openxmlformats.org/officeDocument/2006/relationships/image" Target="../media/image74.png"/><Relationship Id="rId15" Type="http://schemas.openxmlformats.org/officeDocument/2006/relationships/image" Target="../media/image98.png"/><Relationship Id="rId23" Type="http://schemas.openxmlformats.org/officeDocument/2006/relationships/image" Target="../media/image102.png"/><Relationship Id="rId28" Type="http://schemas.openxmlformats.org/officeDocument/2006/relationships/customXml" Target="../ink/ink29.xml"/><Relationship Id="rId10" Type="http://schemas.openxmlformats.org/officeDocument/2006/relationships/customXml" Target="../ink/ink20.xml"/><Relationship Id="rId19" Type="http://schemas.openxmlformats.org/officeDocument/2006/relationships/image" Target="../media/image100.png"/><Relationship Id="rId4" Type="http://schemas.openxmlformats.org/officeDocument/2006/relationships/image" Target="../media/image73.png"/><Relationship Id="rId9" Type="http://schemas.openxmlformats.org/officeDocument/2006/relationships/image" Target="../media/image950.png"/><Relationship Id="rId14" Type="http://schemas.openxmlformats.org/officeDocument/2006/relationships/customXml" Target="../ink/ink22.xml"/><Relationship Id="rId22" Type="http://schemas.openxmlformats.org/officeDocument/2006/relationships/customXml" Target="../ink/ink26.xml"/><Relationship Id="rId27" Type="http://schemas.openxmlformats.org/officeDocument/2006/relationships/image" Target="../media/image106.png"/></Relationships>
</file>

<file path=ppt/slides/_rels/slide5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 Id="rId5" Type="http://schemas.openxmlformats.org/officeDocument/2006/relationships/image" Target="../media/image73.png"/><Relationship Id="rId4" Type="http://schemas.openxmlformats.org/officeDocument/2006/relationships/image" Target="../media/image72.png"/></Relationships>
</file>

<file path=ppt/slides/_rels/slide58.xml.rels><?xml version="1.0" encoding="UTF-8" standalone="yes"?>
<Relationships xmlns="http://schemas.openxmlformats.org/package/2006/relationships"><Relationship Id="rId2" Type="http://schemas.openxmlformats.org/officeDocument/2006/relationships/hyperlink" Target="https://spotintelligence.com/2022/12/19/translate-text-python/"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9376" y="120647"/>
            <a:ext cx="10972800" cy="634082"/>
          </a:xfrm>
        </p:spPr>
        <p:txBody>
          <a:bodyPr>
            <a:normAutofit fontScale="90000"/>
          </a:bodyPr>
          <a:lstStyle/>
          <a:p>
            <a:r>
              <a:rPr lang="en-US" dirty="0"/>
              <a:t>Text Preprocessing</a:t>
            </a:r>
            <a:endParaRPr lang="en-IN" dirty="0"/>
          </a:p>
        </p:txBody>
      </p:sp>
      <p:sp>
        <p:nvSpPr>
          <p:cNvPr id="4" name="TextBox 3">
            <a:extLst>
              <a:ext uri="{FF2B5EF4-FFF2-40B4-BE49-F238E27FC236}">
                <a16:creationId xmlns:a16="http://schemas.microsoft.com/office/drawing/2014/main" id="{15CA3CDE-7363-EFFD-A725-81D659BEDD35}"/>
              </a:ext>
            </a:extLst>
          </p:cNvPr>
          <p:cNvSpPr txBox="1"/>
          <p:nvPr/>
        </p:nvSpPr>
        <p:spPr>
          <a:xfrm>
            <a:off x="169493" y="828043"/>
            <a:ext cx="11997752" cy="6001643"/>
          </a:xfrm>
          <a:prstGeom prst="rect">
            <a:avLst/>
          </a:prstGeom>
          <a:noFill/>
        </p:spPr>
        <p:txBody>
          <a:bodyPr wrap="square">
            <a:spAutoFit/>
          </a:bodyPr>
          <a:lstStyle/>
          <a:p>
            <a:pPr marL="0" indent="0">
              <a:buNone/>
            </a:pPr>
            <a:r>
              <a:rPr lang="en-US" sz="1600" b="1" dirty="0"/>
              <a:t>Text preprocessing </a:t>
            </a:r>
            <a:r>
              <a:rPr lang="en-US" sz="1600" dirty="0"/>
              <a:t>is an essential step in natural language processing (NLP) that involves cleaning and transforming unstructured text data to prepare it for analysis. It includes </a:t>
            </a:r>
            <a:r>
              <a:rPr lang="en-US" sz="1600" dirty="0">
                <a:solidFill>
                  <a:srgbClr val="FF0000"/>
                </a:solidFill>
              </a:rPr>
              <a:t>tokenization, stemming, lemmatization, stop-word removal, and part-of-speech tagging.</a:t>
            </a:r>
          </a:p>
          <a:p>
            <a:pPr marL="0" indent="0">
              <a:buNone/>
            </a:pPr>
            <a:endParaRPr lang="en-IN" sz="1600" dirty="0"/>
          </a:p>
          <a:p>
            <a:r>
              <a:rPr lang="en-IN" sz="1600" dirty="0"/>
              <a:t>1. Tokenization: process of breaking down a text into individual words or tokens. </a:t>
            </a:r>
          </a:p>
          <a:p>
            <a:r>
              <a:rPr lang="en-IN" sz="1600" dirty="0"/>
              <a:t>Example: “Natural Language Processing is amazing!” </a:t>
            </a:r>
          </a:p>
          <a:p>
            <a:r>
              <a:rPr lang="en-IN" sz="1600" dirty="0"/>
              <a:t>Tokenization Result: [“Natural”, “Language”, “Processing”, “is”, “amazing”, “!”]</a:t>
            </a:r>
          </a:p>
          <a:p>
            <a:endParaRPr lang="en-IN" sz="1600" dirty="0"/>
          </a:p>
          <a:p>
            <a:r>
              <a:rPr lang="en-IN" sz="1600" dirty="0"/>
              <a:t>2. Stop Words: common words (e.g., “the,” “is,” “and”) that  don’t carry significant meaning.</a:t>
            </a:r>
          </a:p>
          <a:p>
            <a:r>
              <a:rPr lang="en-IN" sz="1600" dirty="0"/>
              <a:t>Example:: “The quick brown fox jumps over the lazy dog.”</a:t>
            </a:r>
          </a:p>
          <a:p>
            <a:r>
              <a:rPr lang="en-IN" sz="1600" dirty="0"/>
              <a:t>After Removing Stop Words: [“quick”, “brown”, “fox”, “jumps”, “lazy”, “dog.”]</a:t>
            </a:r>
          </a:p>
          <a:p>
            <a:endParaRPr lang="en-IN" sz="1600" dirty="0"/>
          </a:p>
          <a:p>
            <a:r>
              <a:rPr lang="en-IN" sz="1600" dirty="0"/>
              <a:t>3. Stemming: reducing words to their root or base form by removing prefixes or suffixes. </a:t>
            </a:r>
            <a:r>
              <a:rPr lang="en-US" sz="1600" b="0" i="0" dirty="0">
                <a:solidFill>
                  <a:srgbClr val="242424"/>
                </a:solidFill>
                <a:effectLst/>
                <a:highlight>
                  <a:srgbClr val="FFFFFF"/>
                </a:highlight>
                <a:latin typeface="source-serif-pro"/>
              </a:rPr>
              <a:t>When you want simplicity and speed, and non-valid words are acceptable.</a:t>
            </a:r>
          </a:p>
          <a:p>
            <a:pPr algn="just">
              <a:buFont typeface="Arial" panose="020B0604020202020204" pitchFamily="34" charset="0"/>
              <a:buChar char="•"/>
            </a:pPr>
            <a:r>
              <a:rPr lang="en-US" sz="1600" b="1" dirty="0">
                <a:solidFill>
                  <a:srgbClr val="242424"/>
                </a:solidFill>
                <a:latin typeface="source-serif-pro"/>
              </a:rPr>
              <a:t>Over-stemming:</a:t>
            </a:r>
            <a:r>
              <a:rPr lang="en-US" sz="1600" b="1" i="1" dirty="0">
                <a:solidFill>
                  <a:srgbClr val="242424"/>
                </a:solidFill>
                <a:latin typeface="source-serif-pro"/>
              </a:rPr>
              <a:t> </a:t>
            </a:r>
            <a:r>
              <a:rPr lang="en-US" sz="1600" dirty="0">
                <a:solidFill>
                  <a:srgbClr val="242424"/>
                </a:solidFill>
                <a:latin typeface="source-serif-pro"/>
              </a:rPr>
              <a:t>where a </a:t>
            </a:r>
            <a:r>
              <a:rPr lang="en-US" sz="1600" dirty="0">
                <a:solidFill>
                  <a:srgbClr val="FF0000"/>
                </a:solidFill>
                <a:latin typeface="source-serif-pro"/>
              </a:rPr>
              <a:t>much larger part of a word is chopped off than what is required, which in turn leads to words being reduced to the same root </a:t>
            </a:r>
            <a:r>
              <a:rPr lang="en-US" sz="1600" dirty="0">
                <a:solidFill>
                  <a:srgbClr val="242424"/>
                </a:solidFill>
                <a:latin typeface="source-serif-pro"/>
              </a:rPr>
              <a:t>word incorrectly. </a:t>
            </a:r>
            <a:r>
              <a:rPr lang="en-US" sz="1600" dirty="0" err="1">
                <a:solidFill>
                  <a:srgbClr val="242424"/>
                </a:solidFill>
                <a:latin typeface="source-serif-pro"/>
              </a:rPr>
              <a:t>Eg</a:t>
            </a:r>
            <a:r>
              <a:rPr lang="en-US" sz="1600" dirty="0">
                <a:solidFill>
                  <a:srgbClr val="242424"/>
                </a:solidFill>
                <a:latin typeface="source-serif-pro"/>
              </a:rPr>
              <a:t>: “</a:t>
            </a:r>
            <a:r>
              <a:rPr lang="en-US" sz="1600" dirty="0">
                <a:solidFill>
                  <a:srgbClr val="FF0000"/>
                </a:solidFill>
                <a:latin typeface="source-serif-pro"/>
              </a:rPr>
              <a:t>university</a:t>
            </a:r>
            <a:r>
              <a:rPr lang="en-US" sz="1600" dirty="0">
                <a:solidFill>
                  <a:srgbClr val="242424"/>
                </a:solidFill>
                <a:latin typeface="source-serif-pro"/>
              </a:rPr>
              <a:t>” and “</a:t>
            </a:r>
            <a:r>
              <a:rPr lang="en-US" sz="1600" dirty="0">
                <a:solidFill>
                  <a:srgbClr val="FF0000"/>
                </a:solidFill>
                <a:latin typeface="source-serif-pro"/>
              </a:rPr>
              <a:t>universe</a:t>
            </a:r>
            <a:r>
              <a:rPr lang="en-US" sz="1600" dirty="0">
                <a:solidFill>
                  <a:srgbClr val="242424"/>
                </a:solidFill>
                <a:latin typeface="source-serif-pro"/>
              </a:rPr>
              <a:t>” that get reduced to “</a:t>
            </a:r>
            <a:r>
              <a:rPr lang="en-US" sz="1600" dirty="0" err="1">
                <a:solidFill>
                  <a:srgbClr val="FF0000"/>
                </a:solidFill>
                <a:latin typeface="source-serif-pro"/>
              </a:rPr>
              <a:t>univers</a:t>
            </a:r>
            <a:r>
              <a:rPr lang="en-US" sz="1600" dirty="0">
                <a:solidFill>
                  <a:srgbClr val="242424"/>
                </a:solidFill>
                <a:latin typeface="source-serif-pro"/>
              </a:rPr>
              <a:t>”.</a:t>
            </a:r>
          </a:p>
          <a:p>
            <a:pPr algn="just">
              <a:buFont typeface="Arial" panose="020B0604020202020204" pitchFamily="34" charset="0"/>
              <a:buChar char="•"/>
            </a:pPr>
            <a:r>
              <a:rPr lang="en-US" sz="1600" b="1" dirty="0">
                <a:solidFill>
                  <a:srgbClr val="242424"/>
                </a:solidFill>
                <a:latin typeface="source-serif-pro"/>
              </a:rPr>
              <a:t>Under-stemming:</a:t>
            </a:r>
            <a:r>
              <a:rPr lang="en-US" sz="1600" dirty="0">
                <a:solidFill>
                  <a:srgbClr val="242424"/>
                </a:solidFill>
                <a:latin typeface="source-serif-pro"/>
              </a:rPr>
              <a:t> occurs when two or more words could be wrongly reduced to more than one root word when they actually should be reduced to the same root word. </a:t>
            </a:r>
            <a:r>
              <a:rPr lang="en-US" sz="1600" dirty="0" err="1">
                <a:solidFill>
                  <a:srgbClr val="242424"/>
                </a:solidFill>
                <a:latin typeface="source-serif-pro"/>
              </a:rPr>
              <a:t>Eg</a:t>
            </a:r>
            <a:r>
              <a:rPr lang="en-US" sz="1600" dirty="0">
                <a:solidFill>
                  <a:srgbClr val="242424"/>
                </a:solidFill>
                <a:latin typeface="source-serif-pro"/>
              </a:rPr>
              <a:t>: “data” and “datum” that get reduced to “</a:t>
            </a:r>
            <a:r>
              <a:rPr lang="en-US" sz="1600" dirty="0" err="1">
                <a:solidFill>
                  <a:srgbClr val="242424"/>
                </a:solidFill>
                <a:latin typeface="source-serif-pro"/>
              </a:rPr>
              <a:t>dat</a:t>
            </a:r>
            <a:r>
              <a:rPr lang="en-US" sz="1600" dirty="0">
                <a:solidFill>
                  <a:srgbClr val="242424"/>
                </a:solidFill>
                <a:latin typeface="source-serif-pro"/>
              </a:rPr>
              <a:t>” and “</a:t>
            </a:r>
            <a:r>
              <a:rPr lang="en-US" sz="1600" dirty="0" err="1">
                <a:solidFill>
                  <a:srgbClr val="242424"/>
                </a:solidFill>
                <a:latin typeface="source-serif-pro"/>
              </a:rPr>
              <a:t>datu</a:t>
            </a:r>
            <a:r>
              <a:rPr lang="en-US" sz="1600" dirty="0">
                <a:solidFill>
                  <a:srgbClr val="242424"/>
                </a:solidFill>
                <a:latin typeface="source-serif-pro"/>
              </a:rPr>
              <a:t>” instead of “</a:t>
            </a:r>
            <a:r>
              <a:rPr lang="en-US" sz="1600" dirty="0" err="1">
                <a:solidFill>
                  <a:srgbClr val="242424"/>
                </a:solidFill>
                <a:latin typeface="source-serif-pro"/>
              </a:rPr>
              <a:t>dat</a:t>
            </a:r>
            <a:r>
              <a:rPr lang="en-US" sz="1600" dirty="0">
                <a:solidFill>
                  <a:srgbClr val="242424"/>
                </a:solidFill>
                <a:latin typeface="source-serif-pro"/>
              </a:rPr>
              <a:t>”.</a:t>
            </a:r>
            <a:endParaRPr lang="en-IN" sz="1600" dirty="0"/>
          </a:p>
          <a:p>
            <a:endParaRPr lang="en-IN" sz="1600" dirty="0"/>
          </a:p>
          <a:p>
            <a:r>
              <a:rPr lang="en-IN" sz="1600" dirty="0"/>
              <a:t>4. Lemmatization: involves reducing words to their base or dictionary form to ensure a valid word. </a:t>
            </a:r>
            <a:r>
              <a:rPr lang="en-US" sz="1600" b="0" i="0" dirty="0">
                <a:solidFill>
                  <a:srgbClr val="242424"/>
                </a:solidFill>
                <a:effectLst/>
                <a:highlight>
                  <a:srgbClr val="FFFFFF"/>
                </a:highlight>
                <a:latin typeface="source-serif-pro"/>
              </a:rPr>
              <a:t>When maintaining word validity and understanding context is critical.</a:t>
            </a:r>
            <a:endParaRPr lang="en-IN" sz="1600" dirty="0"/>
          </a:p>
          <a:p>
            <a:r>
              <a:rPr lang="en-IN" sz="1600" dirty="0"/>
              <a:t>Example: “Better, best, good.”</a:t>
            </a:r>
          </a:p>
          <a:p>
            <a:r>
              <a:rPr lang="en-IN" sz="1600" dirty="0"/>
              <a:t>Lemmatization Result: [“good”, “good”, “good”]</a:t>
            </a:r>
          </a:p>
          <a:p>
            <a:r>
              <a:rPr lang="en-US" sz="1600" i="1" dirty="0">
                <a:latin typeface="Bookman Old Style" pitchFamily="18" charset="0"/>
              </a:rPr>
              <a:t>am, are,</a:t>
            </a:r>
            <a:r>
              <a:rPr lang="en-US" sz="1600" dirty="0">
                <a:latin typeface="Bookman Old Style" pitchFamily="18" charset="0"/>
              </a:rPr>
              <a:t> </a:t>
            </a:r>
            <a:r>
              <a:rPr lang="en-US" sz="1600" i="1" dirty="0">
                <a:latin typeface="Bookman Old Style" pitchFamily="18" charset="0"/>
              </a:rPr>
              <a:t>is </a:t>
            </a:r>
            <a:r>
              <a:rPr lang="en-US" sz="1600" dirty="0">
                <a:latin typeface="Bookman Old Style" pitchFamily="18" charset="0"/>
                <a:sym typeface="Symbol" charset="2"/>
              </a:rPr>
              <a:t></a:t>
            </a:r>
            <a:r>
              <a:rPr lang="en-US" sz="1600" dirty="0">
                <a:latin typeface="Bookman Old Style" pitchFamily="18" charset="0"/>
              </a:rPr>
              <a:t> </a:t>
            </a:r>
            <a:r>
              <a:rPr lang="en-US" sz="1600" i="1" dirty="0">
                <a:latin typeface="Bookman Old Style" pitchFamily="18" charset="0"/>
              </a:rPr>
              <a:t>be, 	car, cars, car's</a:t>
            </a:r>
            <a:r>
              <a:rPr lang="en-US" sz="1600" dirty="0">
                <a:latin typeface="Bookman Old Style" pitchFamily="18" charset="0"/>
              </a:rPr>
              <a:t>, </a:t>
            </a:r>
            <a:r>
              <a:rPr lang="en-US" sz="1600" i="1" dirty="0">
                <a:latin typeface="Bookman Old Style" pitchFamily="18" charset="0"/>
              </a:rPr>
              <a:t>cars'</a:t>
            </a:r>
            <a:r>
              <a:rPr lang="en-US" sz="1600" dirty="0">
                <a:latin typeface="Bookman Old Style" pitchFamily="18" charset="0"/>
              </a:rPr>
              <a:t> </a:t>
            </a:r>
            <a:r>
              <a:rPr lang="en-US" sz="1600" dirty="0">
                <a:latin typeface="Bookman Old Style" pitchFamily="18" charset="0"/>
                <a:sym typeface="Symbol" charset="2"/>
              </a:rPr>
              <a:t></a:t>
            </a:r>
            <a:r>
              <a:rPr lang="en-US" sz="1600" dirty="0">
                <a:latin typeface="Bookman Old Style" pitchFamily="18" charset="0"/>
              </a:rPr>
              <a:t> </a:t>
            </a:r>
            <a:r>
              <a:rPr lang="en-US" sz="1600" i="1" dirty="0">
                <a:latin typeface="Bookman Old Style" pitchFamily="18" charset="0"/>
              </a:rPr>
              <a:t>car</a:t>
            </a:r>
          </a:p>
          <a:p>
            <a:r>
              <a:rPr lang="en-US" sz="1600" i="1" dirty="0">
                <a:latin typeface="Bookman Old Style" pitchFamily="18" charset="0"/>
              </a:rPr>
              <a:t>the boy's cars are different colors</a:t>
            </a:r>
            <a:r>
              <a:rPr lang="en-US" sz="1600" dirty="0">
                <a:latin typeface="Bookman Old Style" pitchFamily="18" charset="0"/>
              </a:rPr>
              <a:t> </a:t>
            </a:r>
            <a:r>
              <a:rPr lang="en-US" sz="1600" dirty="0">
                <a:latin typeface="Bookman Old Style" pitchFamily="18" charset="0"/>
                <a:sym typeface="Symbol" charset="2"/>
              </a:rPr>
              <a:t></a:t>
            </a:r>
            <a:r>
              <a:rPr lang="en-US" sz="1600" dirty="0">
                <a:latin typeface="Bookman Old Style" pitchFamily="18" charset="0"/>
              </a:rPr>
              <a:t> </a:t>
            </a:r>
            <a:r>
              <a:rPr lang="en-US" sz="1600" i="1" dirty="0">
                <a:latin typeface="Bookman Old Style" pitchFamily="18" charset="0"/>
              </a:rPr>
              <a:t>the boy car be different color</a:t>
            </a:r>
            <a:endParaRPr lang="en-IN" sz="1600" dirty="0"/>
          </a:p>
        </p:txBody>
      </p:sp>
      <p:pic>
        <p:nvPicPr>
          <p:cNvPr id="20" name="Picture 19">
            <a:extLst>
              <a:ext uri="{FF2B5EF4-FFF2-40B4-BE49-F238E27FC236}">
                <a16:creationId xmlns:a16="http://schemas.microsoft.com/office/drawing/2014/main" id="{C2899332-4B3E-19FF-1A92-08E4ACF06F29}"/>
              </a:ext>
            </a:extLst>
          </p:cNvPr>
          <p:cNvPicPr>
            <a:picLocks noChangeAspect="1"/>
          </p:cNvPicPr>
          <p:nvPr/>
        </p:nvPicPr>
        <p:blipFill>
          <a:blip r:embed="rId2"/>
          <a:srcRect t="6039" b="20727"/>
          <a:stretch/>
        </p:blipFill>
        <p:spPr>
          <a:xfrm>
            <a:off x="7248128" y="5605458"/>
            <a:ext cx="4919117" cy="1216241"/>
          </a:xfrm>
          <a:prstGeom prst="rect">
            <a:avLst/>
          </a:prstGeom>
        </p:spPr>
      </p:pic>
    </p:spTree>
    <p:extLst>
      <p:ext uri="{BB962C8B-B14F-4D97-AF65-F5344CB8AC3E}">
        <p14:creationId xmlns:p14="http://schemas.microsoft.com/office/powerpoint/2010/main" val="8646196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Title 1"/>
          <p:cNvSpPr>
            <a:spLocks noGrp="1"/>
          </p:cNvSpPr>
          <p:nvPr>
            <p:ph type="title"/>
          </p:nvPr>
        </p:nvSpPr>
        <p:spPr>
          <a:xfrm>
            <a:off x="609600" y="152400"/>
            <a:ext cx="10896600" cy="955834"/>
          </a:xfrm>
        </p:spPr>
        <p:txBody>
          <a:bodyPr>
            <a:normAutofit/>
          </a:bodyPr>
          <a:lstStyle/>
          <a:p>
            <a:r>
              <a:rPr lang="en-US" sz="2800" b="1" dirty="0">
                <a:solidFill>
                  <a:srgbClr val="0070C0"/>
                </a:solidFill>
                <a:latin typeface="Bookman Old Style" pitchFamily="18" charset="0"/>
              </a:rPr>
              <a:t>Sentence Segmentation</a:t>
            </a:r>
            <a:br>
              <a:rPr lang="en-US" sz="2800" dirty="0">
                <a:solidFill>
                  <a:srgbClr val="0070C0"/>
                </a:solidFill>
                <a:latin typeface="Bookman Old Style" pitchFamily="18" charset="0"/>
              </a:rPr>
            </a:br>
            <a:r>
              <a:rPr lang="en-US" sz="2800" dirty="0">
                <a:solidFill>
                  <a:srgbClr val="0070C0"/>
                </a:solidFill>
                <a:latin typeface="Bookman Old Style" pitchFamily="18" charset="0"/>
              </a:rPr>
              <a:t>Determining if a word is end-of-sentence: a Decision Tree</a:t>
            </a:r>
            <a:endParaRPr lang="en-IN" sz="2800" dirty="0">
              <a:solidFill>
                <a:srgbClr val="0070C0"/>
              </a:solidFill>
              <a:latin typeface="Bookman Old Style" pitchFamily="18" charset="0"/>
            </a:endParaRPr>
          </a:p>
        </p:txBody>
      </p:sp>
      <p:pic>
        <p:nvPicPr>
          <p:cNvPr id="14" name="Picture 13" descr="periodDT"/>
          <p:cNvPicPr>
            <a:picLocks noChangeAspect="1" noChangeArrowheads="1"/>
          </p:cNvPicPr>
          <p:nvPr/>
        </p:nvPicPr>
        <p:blipFill>
          <a:blip r:embed="rId3"/>
          <a:srcRect/>
          <a:stretch>
            <a:fillRect/>
          </a:stretch>
        </p:blipFill>
        <p:spPr bwMode="auto">
          <a:xfrm>
            <a:off x="263352" y="1340768"/>
            <a:ext cx="6248400" cy="5153964"/>
          </a:xfrm>
          <a:prstGeom prst="rect">
            <a:avLst/>
          </a:prstGeom>
          <a:noFill/>
          <a:ln w="9525">
            <a:noFill/>
            <a:miter lim="800000"/>
            <a:headEnd/>
            <a:tailEnd/>
          </a:ln>
        </p:spPr>
      </p:pic>
      <p:sp>
        <p:nvSpPr>
          <p:cNvPr id="3" name="TextBox 2">
            <a:extLst>
              <a:ext uri="{FF2B5EF4-FFF2-40B4-BE49-F238E27FC236}">
                <a16:creationId xmlns:a16="http://schemas.microsoft.com/office/drawing/2014/main" id="{3C423CD0-E76D-15F8-5335-7ABDB8F7825A}"/>
              </a:ext>
            </a:extLst>
          </p:cNvPr>
          <p:cNvSpPr txBox="1"/>
          <p:nvPr/>
        </p:nvSpPr>
        <p:spPr>
          <a:xfrm>
            <a:off x="8184232" y="2276872"/>
            <a:ext cx="2921010" cy="1754326"/>
          </a:xfrm>
          <a:prstGeom prst="rect">
            <a:avLst/>
          </a:prstGeom>
          <a:noFill/>
        </p:spPr>
        <p:txBody>
          <a:bodyPr wrap="square" rtlCol="0">
            <a:spAutoFit/>
          </a:bodyPr>
          <a:lstStyle/>
          <a:p>
            <a:r>
              <a:rPr lang="en-US" dirty="0"/>
              <a:t>While </a:t>
            </a:r>
            <a:r>
              <a:rPr lang="en-US" dirty="0">
                <a:solidFill>
                  <a:srgbClr val="FF0000"/>
                </a:solidFill>
              </a:rPr>
              <a:t>! </a:t>
            </a:r>
            <a:r>
              <a:rPr lang="en-US" dirty="0"/>
              <a:t>And </a:t>
            </a:r>
            <a:r>
              <a:rPr lang="en-US" dirty="0">
                <a:solidFill>
                  <a:srgbClr val="FF0000"/>
                </a:solidFill>
              </a:rPr>
              <a:t>?</a:t>
            </a:r>
            <a:r>
              <a:rPr lang="en-US" dirty="0"/>
              <a:t> Are unambiguous, </a:t>
            </a:r>
            <a:r>
              <a:rPr lang="en-US" dirty="0">
                <a:solidFill>
                  <a:srgbClr val="FF0000"/>
                </a:solidFill>
              </a:rPr>
              <a:t>.</a:t>
            </a:r>
            <a:r>
              <a:rPr lang="en-US" dirty="0"/>
              <a:t> Is ambiguous and can be used for end of sentence, for abbreviations (Dr., Mr., </a:t>
            </a:r>
            <a:r>
              <a:rPr lang="en-US" dirty="0" err="1"/>
              <a:t>Phd</a:t>
            </a:r>
            <a:r>
              <a:rPr lang="en-US" dirty="0"/>
              <a:t>.) or for numbers (2.4%, 4.3).</a:t>
            </a:r>
            <a:endParaRPr lang="en-IN" dirty="0"/>
          </a:p>
        </p:txBody>
      </p:sp>
    </p:spTree>
    <p:extLst>
      <p:ext uri="{BB962C8B-B14F-4D97-AF65-F5344CB8AC3E}">
        <p14:creationId xmlns:p14="http://schemas.microsoft.com/office/powerpoint/2010/main" val="35895688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stretch>
            <a:fillRect/>
          </a:stretch>
        </p:blipFill>
        <p:spPr>
          <a:xfrm>
            <a:off x="0" y="6361806"/>
            <a:ext cx="12192000" cy="572394"/>
          </a:xfrm>
          <a:prstGeom prst="rect">
            <a:avLst/>
          </a:prstGeom>
        </p:spPr>
      </p:pic>
      <p:sp>
        <p:nvSpPr>
          <p:cNvPr id="84" name="Title 1"/>
          <p:cNvSpPr>
            <a:spLocks noGrp="1"/>
          </p:cNvSpPr>
          <p:nvPr>
            <p:ph type="title"/>
          </p:nvPr>
        </p:nvSpPr>
        <p:spPr>
          <a:xfrm>
            <a:off x="609600" y="152400"/>
            <a:ext cx="10515600" cy="955834"/>
          </a:xfrm>
        </p:spPr>
        <p:txBody>
          <a:bodyPr>
            <a:normAutofit/>
          </a:bodyPr>
          <a:lstStyle/>
          <a:p>
            <a:r>
              <a:rPr lang="en-US" sz="3200" dirty="0">
                <a:solidFill>
                  <a:srgbClr val="0070C0"/>
                </a:solidFill>
                <a:latin typeface="Bookman Old Style" pitchFamily="18" charset="0"/>
              </a:rPr>
              <a:t>Morphology</a:t>
            </a:r>
          </a:p>
        </p:txBody>
      </p:sp>
      <p:sp>
        <p:nvSpPr>
          <p:cNvPr id="2" name="Content Placeholder 1"/>
          <p:cNvSpPr>
            <a:spLocks noGrp="1"/>
          </p:cNvSpPr>
          <p:nvPr>
            <p:ph idx="1"/>
          </p:nvPr>
        </p:nvSpPr>
        <p:spPr>
          <a:xfrm>
            <a:off x="723900" y="1524000"/>
            <a:ext cx="10515600" cy="4351338"/>
          </a:xfrm>
        </p:spPr>
        <p:txBody>
          <a:bodyPr>
            <a:normAutofit fontScale="85000" lnSpcReduction="20000"/>
          </a:bodyPr>
          <a:lstStyle/>
          <a:p>
            <a:r>
              <a:rPr lang="en-US" sz="3200" dirty="0">
                <a:latin typeface="Bookman Old Style" pitchFamily="18" charset="0"/>
              </a:rPr>
              <a:t>Two Types:</a:t>
            </a:r>
          </a:p>
          <a:p>
            <a:pPr marL="1371600" lvl="2" indent="-457200"/>
            <a:r>
              <a:rPr lang="en-US" sz="3200" dirty="0">
                <a:latin typeface="Bookman Old Style" pitchFamily="18" charset="0"/>
              </a:rPr>
              <a:t>Inflectional </a:t>
            </a:r>
          </a:p>
          <a:p>
            <a:pPr marL="1371600" lvl="2" indent="-457200"/>
            <a:r>
              <a:rPr lang="en-US" sz="3200" dirty="0">
                <a:latin typeface="Bookman Old Style" pitchFamily="18" charset="0"/>
              </a:rPr>
              <a:t>Derivational</a:t>
            </a:r>
          </a:p>
          <a:p>
            <a:r>
              <a:rPr lang="en-US" sz="3200" dirty="0">
                <a:solidFill>
                  <a:schemeClr val="accent1">
                    <a:lumMod val="75000"/>
                  </a:schemeClr>
                </a:solidFill>
                <a:latin typeface="Bookman Old Style" pitchFamily="18" charset="0"/>
              </a:rPr>
              <a:t>Inflectional morphology: </a:t>
            </a:r>
          </a:p>
          <a:p>
            <a:pPr marL="457200" indent="-457200" algn="just"/>
            <a:r>
              <a:rPr lang="en-US" sz="3200" dirty="0">
                <a:solidFill>
                  <a:srgbClr val="444444"/>
                </a:solidFill>
                <a:latin typeface="Bookman Old Style" pitchFamily="18" charset="0"/>
              </a:rPr>
              <a:t>It is the combination of a word stem with a grammatical morpheme which results in a word of the same class as the original stem. </a:t>
            </a:r>
          </a:p>
          <a:p>
            <a:pPr marL="3657600" lvl="7" indent="-457200" algn="just"/>
            <a:r>
              <a:rPr lang="en-US" sz="3200" dirty="0">
                <a:solidFill>
                  <a:srgbClr val="444444"/>
                </a:solidFill>
                <a:latin typeface="Bookman Old Style" pitchFamily="18" charset="0"/>
              </a:rPr>
              <a:t>cat: cats, </a:t>
            </a:r>
          </a:p>
          <a:p>
            <a:pPr marL="3657600" lvl="7" indent="-457200" algn="just"/>
            <a:r>
              <a:rPr lang="en-US" sz="3200" dirty="0">
                <a:solidFill>
                  <a:srgbClr val="444444"/>
                </a:solidFill>
                <a:latin typeface="Bookman Old Style" pitchFamily="18" charset="0"/>
              </a:rPr>
              <a:t>mouse: mice</a:t>
            </a:r>
          </a:p>
          <a:p>
            <a:pPr marL="3657600" lvl="7" indent="-457200" algn="just"/>
            <a:r>
              <a:rPr lang="en-US" sz="3200" dirty="0">
                <a:solidFill>
                  <a:srgbClr val="444444"/>
                </a:solidFill>
                <a:latin typeface="Bookman Old Style" pitchFamily="18" charset="0"/>
              </a:rPr>
              <a:t>walk: walking </a:t>
            </a:r>
            <a:endParaRPr lang="en-IN" sz="3200" dirty="0">
              <a:latin typeface="Bookman Old Style" pitchFamily="18" charset="0"/>
            </a:endParaRPr>
          </a:p>
        </p:txBody>
      </p:sp>
      <p:sp>
        <p:nvSpPr>
          <p:cNvPr id="5" name="Slide Number Placeholder 4"/>
          <p:cNvSpPr>
            <a:spLocks noGrp="1"/>
          </p:cNvSpPr>
          <p:nvPr>
            <p:ph type="sldNum" sz="quarter" idx="12"/>
          </p:nvPr>
        </p:nvSpPr>
        <p:spPr>
          <a:xfrm>
            <a:off x="10377487" y="6492875"/>
            <a:ext cx="976313" cy="365125"/>
          </a:xfrm>
        </p:spPr>
        <p:txBody>
          <a:bodyPr/>
          <a:lstStyle/>
          <a:p>
            <a:pPr eaLnBrk="1" latinLnBrk="0" hangingPunct="1"/>
            <a:fld id="{EA7C8D44-3667-46F6-9772-CC52308E2A7F}" type="slidenum">
              <a:rPr kumimoji="0" lang="en-US" sz="1800" smtClean="0">
                <a:solidFill>
                  <a:schemeClr val="bg1"/>
                </a:solidFill>
                <a:latin typeface="Bookman Old Style" pitchFamily="18" charset="0"/>
              </a:rPr>
              <a:pPr eaLnBrk="1" latinLnBrk="0" hangingPunct="1"/>
              <a:t>11</a:t>
            </a:fld>
            <a:endParaRPr kumimoji="0" lang="en-US" sz="1800" dirty="0">
              <a:solidFill>
                <a:schemeClr val="bg1"/>
              </a:solidFill>
              <a:latin typeface="Bookman Old Style" panose="02050604050505020204" pitchFamily="18" charset="0"/>
            </a:endParaRPr>
          </a:p>
        </p:txBody>
      </p:sp>
      <p:grpSp>
        <p:nvGrpSpPr>
          <p:cNvPr id="10" name="Group 9"/>
          <p:cNvGrpSpPr/>
          <p:nvPr/>
        </p:nvGrpSpPr>
        <p:grpSpPr>
          <a:xfrm>
            <a:off x="609600" y="917734"/>
            <a:ext cx="10495642" cy="152400"/>
            <a:chOff x="333829" y="1082158"/>
            <a:chExt cx="10495642" cy="152400"/>
          </a:xfrm>
        </p:grpSpPr>
        <p:cxnSp>
          <p:nvCxnSpPr>
            <p:cNvPr id="11" name="Straight Connector 10"/>
            <p:cNvCxnSpPr/>
            <p:nvPr/>
          </p:nvCxnSpPr>
          <p:spPr>
            <a:xfrm flipV="1">
              <a:off x="333829" y="1141392"/>
              <a:ext cx="10363200" cy="33933"/>
            </a:xfrm>
            <a:prstGeom prst="line">
              <a:avLst/>
            </a:prstGeom>
            <a:ln w="28575"/>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2" name="Donut 11"/>
            <p:cNvSpPr/>
            <p:nvPr/>
          </p:nvSpPr>
          <p:spPr>
            <a:xfrm>
              <a:off x="10668000" y="1082158"/>
              <a:ext cx="161471" cy="152400"/>
            </a:xfrm>
            <a:prstGeom prst="donu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00">
                <a:solidFill>
                  <a:schemeClr val="tx1"/>
                </a:solidFill>
                <a:latin typeface="Bookman Old Style" pitchFamily="18" charset="0"/>
              </a:endParaRPr>
            </a:p>
          </p:txBody>
        </p:sp>
      </p:grpSp>
    </p:spTree>
    <p:extLst>
      <p:ext uri="{BB962C8B-B14F-4D97-AF65-F5344CB8AC3E}">
        <p14:creationId xmlns:p14="http://schemas.microsoft.com/office/powerpoint/2010/main" val="31291226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78B09F-F69A-9AC4-0B9C-E29FEAFA4BE0}"/>
              </a:ext>
            </a:extLst>
          </p:cNvPr>
          <p:cNvSpPr>
            <a:spLocks noGrp="1"/>
          </p:cNvSpPr>
          <p:nvPr>
            <p:ph type="title"/>
          </p:nvPr>
        </p:nvSpPr>
        <p:spPr/>
        <p:txBody>
          <a:bodyPr>
            <a:normAutofit fontScale="90000"/>
          </a:bodyPr>
          <a:lstStyle/>
          <a:p>
            <a:r>
              <a:rPr lang="en-IN" b="1" dirty="0">
                <a:solidFill>
                  <a:srgbClr val="FF0000"/>
                </a:solidFill>
              </a:rPr>
              <a:t>Inflectional Morphology</a:t>
            </a:r>
            <a:r>
              <a:rPr lang="en-IN" b="1" dirty="0"/>
              <a:t> </a:t>
            </a:r>
            <a:br>
              <a:rPr lang="en-IN" b="1" dirty="0"/>
            </a:br>
            <a:r>
              <a:rPr lang="en-IN" b="1" dirty="0"/>
              <a:t>Regular and irregular inflection</a:t>
            </a:r>
          </a:p>
        </p:txBody>
      </p:sp>
      <p:pic>
        <p:nvPicPr>
          <p:cNvPr id="5" name="Picture 4">
            <a:extLst>
              <a:ext uri="{FF2B5EF4-FFF2-40B4-BE49-F238E27FC236}">
                <a16:creationId xmlns:a16="http://schemas.microsoft.com/office/drawing/2014/main" id="{CB76E84D-F928-EC28-2C0F-9AC536594FFF}"/>
              </a:ext>
            </a:extLst>
          </p:cNvPr>
          <p:cNvPicPr>
            <a:picLocks noChangeAspect="1"/>
          </p:cNvPicPr>
          <p:nvPr/>
        </p:nvPicPr>
        <p:blipFill>
          <a:blip r:embed="rId2"/>
          <a:stretch>
            <a:fillRect/>
          </a:stretch>
        </p:blipFill>
        <p:spPr>
          <a:xfrm>
            <a:off x="325199" y="1700038"/>
            <a:ext cx="11257202" cy="5061397"/>
          </a:xfrm>
          <a:prstGeom prst="rect">
            <a:avLst/>
          </a:prstGeom>
          <a:ln w="15875" cmpd="thickThin">
            <a:solidFill>
              <a:schemeClr val="tx1"/>
            </a:solidFill>
          </a:ln>
        </p:spPr>
      </p:pic>
    </p:spTree>
    <p:extLst>
      <p:ext uri="{BB962C8B-B14F-4D97-AF65-F5344CB8AC3E}">
        <p14:creationId xmlns:p14="http://schemas.microsoft.com/office/powerpoint/2010/main" val="19277004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Title 1"/>
          <p:cNvSpPr>
            <a:spLocks noGrp="1"/>
          </p:cNvSpPr>
          <p:nvPr>
            <p:ph type="title"/>
          </p:nvPr>
        </p:nvSpPr>
        <p:spPr>
          <a:xfrm>
            <a:off x="609600" y="152400"/>
            <a:ext cx="10515600" cy="955834"/>
          </a:xfrm>
        </p:spPr>
        <p:txBody>
          <a:bodyPr>
            <a:normAutofit/>
          </a:bodyPr>
          <a:lstStyle/>
          <a:p>
            <a:pPr algn="ctr"/>
            <a:r>
              <a:rPr lang="en-US" sz="4000" dirty="0">
                <a:solidFill>
                  <a:srgbClr val="0070C0"/>
                </a:solidFill>
                <a:latin typeface="Bookman Old Style" pitchFamily="18" charset="0"/>
              </a:rPr>
              <a:t>REGULAR PLURALS</a:t>
            </a:r>
          </a:p>
        </p:txBody>
      </p:sp>
      <p:pic>
        <p:nvPicPr>
          <p:cNvPr id="9" name="Content Placeholder 8">
            <a:extLst>
              <a:ext uri="{FF2B5EF4-FFF2-40B4-BE49-F238E27FC236}">
                <a16:creationId xmlns:a16="http://schemas.microsoft.com/office/drawing/2014/main" id="{6E9AB814-42DC-BFFA-6AAA-DC0CA43A52D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56640" y="1078393"/>
            <a:ext cx="9759950" cy="5779607"/>
          </a:xfrm>
          <a:prstGeom prst="rect">
            <a:avLst/>
          </a:prstGeom>
        </p:spPr>
      </p:pic>
      <p:grpSp>
        <p:nvGrpSpPr>
          <p:cNvPr id="10" name="Group 9"/>
          <p:cNvGrpSpPr/>
          <p:nvPr/>
        </p:nvGrpSpPr>
        <p:grpSpPr>
          <a:xfrm>
            <a:off x="609600" y="917734"/>
            <a:ext cx="10495642" cy="152400"/>
            <a:chOff x="333829" y="1082158"/>
            <a:chExt cx="10495642" cy="152400"/>
          </a:xfrm>
        </p:grpSpPr>
        <p:cxnSp>
          <p:nvCxnSpPr>
            <p:cNvPr id="11" name="Straight Connector 10"/>
            <p:cNvCxnSpPr/>
            <p:nvPr/>
          </p:nvCxnSpPr>
          <p:spPr>
            <a:xfrm flipV="1">
              <a:off x="333829" y="1141392"/>
              <a:ext cx="10363200" cy="33933"/>
            </a:xfrm>
            <a:prstGeom prst="line">
              <a:avLst/>
            </a:prstGeom>
            <a:ln w="28575"/>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2" name="Donut 11"/>
            <p:cNvSpPr/>
            <p:nvPr/>
          </p:nvSpPr>
          <p:spPr>
            <a:xfrm>
              <a:off x="10668000" y="1082158"/>
              <a:ext cx="161471" cy="152400"/>
            </a:xfrm>
            <a:prstGeom prst="donu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00">
                <a:solidFill>
                  <a:schemeClr val="tx1"/>
                </a:solidFill>
                <a:latin typeface="Bookman Old Style" pitchFamily="18" charset="0"/>
              </a:endParaRPr>
            </a:p>
          </p:txBody>
        </p:sp>
      </p:grpSp>
    </p:spTree>
    <p:extLst>
      <p:ext uri="{BB962C8B-B14F-4D97-AF65-F5344CB8AC3E}">
        <p14:creationId xmlns:p14="http://schemas.microsoft.com/office/powerpoint/2010/main" val="21889377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Title 1"/>
          <p:cNvSpPr>
            <a:spLocks noGrp="1"/>
          </p:cNvSpPr>
          <p:nvPr>
            <p:ph type="title"/>
          </p:nvPr>
        </p:nvSpPr>
        <p:spPr>
          <a:xfrm>
            <a:off x="609600" y="152400"/>
            <a:ext cx="10515600" cy="955834"/>
          </a:xfrm>
        </p:spPr>
        <p:txBody>
          <a:bodyPr>
            <a:normAutofit/>
          </a:bodyPr>
          <a:lstStyle/>
          <a:p>
            <a:r>
              <a:rPr lang="en-US" sz="3200" dirty="0">
                <a:solidFill>
                  <a:srgbClr val="0070C0"/>
                </a:solidFill>
                <a:latin typeface="Bookman Old Style" pitchFamily="18" charset="0"/>
              </a:rPr>
              <a:t>Morphology</a:t>
            </a:r>
          </a:p>
        </p:txBody>
      </p:sp>
      <p:sp>
        <p:nvSpPr>
          <p:cNvPr id="2" name="Content Placeholder 1"/>
          <p:cNvSpPr>
            <a:spLocks noGrp="1"/>
          </p:cNvSpPr>
          <p:nvPr>
            <p:ph idx="1"/>
          </p:nvPr>
        </p:nvSpPr>
        <p:spPr/>
        <p:txBody>
          <a:bodyPr/>
          <a:lstStyle/>
          <a:p>
            <a:endParaRPr lang="en-IN"/>
          </a:p>
        </p:txBody>
      </p:sp>
      <p:grpSp>
        <p:nvGrpSpPr>
          <p:cNvPr id="10" name="Group 9"/>
          <p:cNvGrpSpPr/>
          <p:nvPr/>
        </p:nvGrpSpPr>
        <p:grpSpPr>
          <a:xfrm>
            <a:off x="609600" y="917734"/>
            <a:ext cx="10495642" cy="152400"/>
            <a:chOff x="333829" y="1082158"/>
            <a:chExt cx="10495642" cy="152400"/>
          </a:xfrm>
        </p:grpSpPr>
        <p:cxnSp>
          <p:nvCxnSpPr>
            <p:cNvPr id="11" name="Straight Connector 10"/>
            <p:cNvCxnSpPr/>
            <p:nvPr/>
          </p:nvCxnSpPr>
          <p:spPr>
            <a:xfrm flipV="1">
              <a:off x="333829" y="1141392"/>
              <a:ext cx="10363200" cy="33933"/>
            </a:xfrm>
            <a:prstGeom prst="line">
              <a:avLst/>
            </a:prstGeom>
            <a:ln w="28575"/>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2" name="Donut 11"/>
            <p:cNvSpPr/>
            <p:nvPr/>
          </p:nvSpPr>
          <p:spPr>
            <a:xfrm>
              <a:off x="10668000" y="1082158"/>
              <a:ext cx="161471" cy="152400"/>
            </a:xfrm>
            <a:prstGeom prst="donu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00">
                <a:solidFill>
                  <a:schemeClr val="tx1"/>
                </a:solidFill>
                <a:latin typeface="Bookman Old Style" pitchFamily="18" charset="0"/>
              </a:endParaRPr>
            </a:p>
          </p:txBody>
        </p:sp>
      </p:grpSp>
      <p:pic>
        <p:nvPicPr>
          <p:cNvPr id="13" name="Picture 12">
            <a:extLst>
              <a:ext uri="{FF2B5EF4-FFF2-40B4-BE49-F238E27FC236}">
                <a16:creationId xmlns:a16="http://schemas.microsoft.com/office/drawing/2014/main" id="{EF61FB75-1EE9-0D22-CF26-577DE6C68F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1354" y="0"/>
            <a:ext cx="11535508" cy="6858000"/>
          </a:xfrm>
          <a:prstGeom prst="rect">
            <a:avLst/>
          </a:prstGeom>
        </p:spPr>
      </p:pic>
    </p:spTree>
    <p:extLst>
      <p:ext uri="{BB962C8B-B14F-4D97-AF65-F5344CB8AC3E}">
        <p14:creationId xmlns:p14="http://schemas.microsoft.com/office/powerpoint/2010/main" val="3504358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stretch>
            <a:fillRect/>
          </a:stretch>
        </p:blipFill>
        <p:spPr>
          <a:xfrm>
            <a:off x="0" y="6361806"/>
            <a:ext cx="12192000" cy="572394"/>
          </a:xfrm>
          <a:prstGeom prst="rect">
            <a:avLst/>
          </a:prstGeom>
        </p:spPr>
      </p:pic>
      <p:sp>
        <p:nvSpPr>
          <p:cNvPr id="84" name="Title 1"/>
          <p:cNvSpPr>
            <a:spLocks noGrp="1"/>
          </p:cNvSpPr>
          <p:nvPr>
            <p:ph type="title"/>
          </p:nvPr>
        </p:nvSpPr>
        <p:spPr>
          <a:xfrm>
            <a:off x="609600" y="152400"/>
            <a:ext cx="10515600" cy="955834"/>
          </a:xfrm>
        </p:spPr>
        <p:txBody>
          <a:bodyPr>
            <a:normAutofit/>
          </a:bodyPr>
          <a:lstStyle/>
          <a:p>
            <a:r>
              <a:rPr lang="en-US" sz="3200" dirty="0">
                <a:solidFill>
                  <a:srgbClr val="0070C0"/>
                </a:solidFill>
                <a:latin typeface="Bookman Old Style" pitchFamily="18" charset="0"/>
              </a:rPr>
              <a:t>Verb Inflection</a:t>
            </a:r>
          </a:p>
        </p:txBody>
      </p:sp>
      <p:sp>
        <p:nvSpPr>
          <p:cNvPr id="2" name="Content Placeholder 1"/>
          <p:cNvSpPr>
            <a:spLocks noGrp="1"/>
          </p:cNvSpPr>
          <p:nvPr>
            <p:ph idx="1"/>
          </p:nvPr>
        </p:nvSpPr>
        <p:spPr/>
        <p:txBody>
          <a:bodyPr/>
          <a:lstStyle/>
          <a:p>
            <a:endParaRPr lang="en-IN" dirty="0"/>
          </a:p>
        </p:txBody>
      </p:sp>
      <p:sp>
        <p:nvSpPr>
          <p:cNvPr id="5" name="Slide Number Placeholder 4"/>
          <p:cNvSpPr>
            <a:spLocks noGrp="1"/>
          </p:cNvSpPr>
          <p:nvPr>
            <p:ph type="sldNum" sz="quarter" idx="12"/>
          </p:nvPr>
        </p:nvSpPr>
        <p:spPr>
          <a:xfrm>
            <a:off x="10377487" y="6492875"/>
            <a:ext cx="976313" cy="365125"/>
          </a:xfrm>
        </p:spPr>
        <p:txBody>
          <a:bodyPr/>
          <a:lstStyle/>
          <a:p>
            <a:pPr eaLnBrk="1" latinLnBrk="0" hangingPunct="1"/>
            <a:fld id="{EA7C8D44-3667-46F6-9772-CC52308E2A7F}" type="slidenum">
              <a:rPr kumimoji="0" lang="en-US" sz="1800" smtClean="0">
                <a:solidFill>
                  <a:schemeClr val="bg1"/>
                </a:solidFill>
                <a:latin typeface="Bookman Old Style" pitchFamily="18" charset="0"/>
              </a:rPr>
              <a:pPr eaLnBrk="1" latinLnBrk="0" hangingPunct="1"/>
              <a:t>15</a:t>
            </a:fld>
            <a:endParaRPr kumimoji="0" lang="en-US" sz="1800" dirty="0">
              <a:solidFill>
                <a:schemeClr val="bg1"/>
              </a:solidFill>
              <a:latin typeface="Bookman Old Style" panose="02050604050505020204" pitchFamily="18" charset="0"/>
            </a:endParaRPr>
          </a:p>
        </p:txBody>
      </p:sp>
      <p:grpSp>
        <p:nvGrpSpPr>
          <p:cNvPr id="10" name="Group 9"/>
          <p:cNvGrpSpPr/>
          <p:nvPr/>
        </p:nvGrpSpPr>
        <p:grpSpPr>
          <a:xfrm>
            <a:off x="609600" y="917734"/>
            <a:ext cx="10495642" cy="152400"/>
            <a:chOff x="333829" y="1082158"/>
            <a:chExt cx="10495642" cy="152400"/>
          </a:xfrm>
        </p:grpSpPr>
        <p:cxnSp>
          <p:nvCxnSpPr>
            <p:cNvPr id="11" name="Straight Connector 10"/>
            <p:cNvCxnSpPr/>
            <p:nvPr/>
          </p:nvCxnSpPr>
          <p:spPr>
            <a:xfrm flipV="1">
              <a:off x="333829" y="1141392"/>
              <a:ext cx="10363200" cy="33933"/>
            </a:xfrm>
            <a:prstGeom prst="line">
              <a:avLst/>
            </a:prstGeom>
            <a:ln w="28575"/>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2" name="Donut 11"/>
            <p:cNvSpPr/>
            <p:nvPr/>
          </p:nvSpPr>
          <p:spPr>
            <a:xfrm>
              <a:off x="10668000" y="1082158"/>
              <a:ext cx="161471" cy="152400"/>
            </a:xfrm>
            <a:prstGeom prst="donu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00">
                <a:solidFill>
                  <a:schemeClr val="tx1"/>
                </a:solidFill>
                <a:latin typeface="Bookman Old Style" pitchFamily="18" charset="0"/>
              </a:endParaRPr>
            </a:p>
          </p:txBody>
        </p:sp>
      </p:grpSp>
      <p:pic>
        <p:nvPicPr>
          <p:cNvPr id="14" name="Picture 13">
            <a:extLst>
              <a:ext uri="{FF2B5EF4-FFF2-40B4-BE49-F238E27FC236}">
                <a16:creationId xmlns:a16="http://schemas.microsoft.com/office/drawing/2014/main" id="{563AE3C9-DB10-6355-4E96-84D43F49563C}"/>
              </a:ext>
            </a:extLst>
          </p:cNvPr>
          <p:cNvPicPr>
            <a:picLocks noChangeAspect="1"/>
          </p:cNvPicPr>
          <p:nvPr/>
        </p:nvPicPr>
        <p:blipFill>
          <a:blip r:embed="rId4"/>
          <a:stretch>
            <a:fillRect/>
          </a:stretch>
        </p:blipFill>
        <p:spPr>
          <a:xfrm>
            <a:off x="0" y="1108234"/>
            <a:ext cx="6168008" cy="3912577"/>
          </a:xfrm>
          <a:prstGeom prst="rect">
            <a:avLst/>
          </a:prstGeom>
        </p:spPr>
      </p:pic>
      <p:pic>
        <p:nvPicPr>
          <p:cNvPr id="15" name="Picture 14">
            <a:extLst>
              <a:ext uri="{FF2B5EF4-FFF2-40B4-BE49-F238E27FC236}">
                <a16:creationId xmlns:a16="http://schemas.microsoft.com/office/drawing/2014/main" id="{0B8F0CE7-8F8C-AA44-67A9-A9878B661CF6}"/>
              </a:ext>
            </a:extLst>
          </p:cNvPr>
          <p:cNvPicPr>
            <a:picLocks noChangeAspect="1"/>
          </p:cNvPicPr>
          <p:nvPr/>
        </p:nvPicPr>
        <p:blipFill>
          <a:blip r:embed="rId5"/>
          <a:stretch>
            <a:fillRect/>
          </a:stretch>
        </p:blipFill>
        <p:spPr>
          <a:xfrm>
            <a:off x="6295099" y="1108234"/>
            <a:ext cx="5873263" cy="4014842"/>
          </a:xfrm>
          <a:prstGeom prst="rect">
            <a:avLst/>
          </a:prstGeom>
        </p:spPr>
      </p:pic>
      <mc:AlternateContent xmlns:mc="http://schemas.openxmlformats.org/markup-compatibility/2006" xmlns:p14="http://schemas.microsoft.com/office/powerpoint/2010/main">
        <mc:Choice Requires="p14">
          <p:contentPart p14:bwMode="auto" r:id="rId6">
            <p14:nvContentPartPr>
              <p14:cNvPr id="3" name="Ink 2">
                <a:extLst>
                  <a:ext uri="{FF2B5EF4-FFF2-40B4-BE49-F238E27FC236}">
                    <a16:creationId xmlns:a16="http://schemas.microsoft.com/office/drawing/2014/main" id="{A59350C1-3D71-A3C6-18BC-E07C79F05E49}"/>
                  </a:ext>
                </a:extLst>
              </p14:cNvPr>
              <p14:cNvContentPartPr/>
              <p14:nvPr/>
            </p14:nvContentPartPr>
            <p14:xfrm>
              <a:off x="401280" y="4227795"/>
              <a:ext cx="5447520" cy="423000"/>
            </p14:xfrm>
          </p:contentPart>
        </mc:Choice>
        <mc:Fallback xmlns="">
          <p:pic>
            <p:nvPicPr>
              <p:cNvPr id="3" name="Ink 2">
                <a:extLst>
                  <a:ext uri="{FF2B5EF4-FFF2-40B4-BE49-F238E27FC236}">
                    <a16:creationId xmlns:a16="http://schemas.microsoft.com/office/drawing/2014/main" id="{A59350C1-3D71-A3C6-18BC-E07C79F05E49}"/>
                  </a:ext>
                </a:extLst>
              </p:cNvPr>
              <p:cNvPicPr/>
              <p:nvPr/>
            </p:nvPicPr>
            <p:blipFill>
              <a:blip r:embed="rId7"/>
              <a:stretch>
                <a:fillRect/>
              </a:stretch>
            </p:blipFill>
            <p:spPr>
              <a:xfrm>
                <a:off x="311280" y="4047795"/>
                <a:ext cx="5627160" cy="7826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4" name="Ink 3">
                <a:extLst>
                  <a:ext uri="{FF2B5EF4-FFF2-40B4-BE49-F238E27FC236}">
                    <a16:creationId xmlns:a16="http://schemas.microsoft.com/office/drawing/2014/main" id="{3FE34349-FC71-DF69-CE02-8C94BD96016C}"/>
                  </a:ext>
                </a:extLst>
              </p14:cNvPr>
              <p14:cNvContentPartPr/>
              <p14:nvPr/>
            </p14:nvContentPartPr>
            <p14:xfrm>
              <a:off x="8000880" y="3913875"/>
              <a:ext cx="3647520" cy="49320"/>
            </p14:xfrm>
          </p:contentPart>
        </mc:Choice>
        <mc:Fallback xmlns="">
          <p:pic>
            <p:nvPicPr>
              <p:cNvPr id="4" name="Ink 3">
                <a:extLst>
                  <a:ext uri="{FF2B5EF4-FFF2-40B4-BE49-F238E27FC236}">
                    <a16:creationId xmlns:a16="http://schemas.microsoft.com/office/drawing/2014/main" id="{3FE34349-FC71-DF69-CE02-8C94BD96016C}"/>
                  </a:ext>
                </a:extLst>
              </p:cNvPr>
              <p:cNvPicPr/>
              <p:nvPr/>
            </p:nvPicPr>
            <p:blipFill>
              <a:blip r:embed="rId9"/>
              <a:stretch>
                <a:fillRect/>
              </a:stretch>
            </p:blipFill>
            <p:spPr>
              <a:xfrm>
                <a:off x="7910880" y="3733875"/>
                <a:ext cx="3827160" cy="4089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6" name="Ink 5">
                <a:extLst>
                  <a:ext uri="{FF2B5EF4-FFF2-40B4-BE49-F238E27FC236}">
                    <a16:creationId xmlns:a16="http://schemas.microsoft.com/office/drawing/2014/main" id="{32F8586B-2545-1BDE-C920-C5846FD49C3C}"/>
                  </a:ext>
                </a:extLst>
              </p14:cNvPr>
              <p14:cNvContentPartPr/>
              <p14:nvPr/>
            </p14:nvContentPartPr>
            <p14:xfrm>
              <a:off x="7943640" y="4589955"/>
              <a:ext cx="3858480" cy="38880"/>
            </p14:xfrm>
          </p:contentPart>
        </mc:Choice>
        <mc:Fallback xmlns="">
          <p:pic>
            <p:nvPicPr>
              <p:cNvPr id="6" name="Ink 5">
                <a:extLst>
                  <a:ext uri="{FF2B5EF4-FFF2-40B4-BE49-F238E27FC236}">
                    <a16:creationId xmlns:a16="http://schemas.microsoft.com/office/drawing/2014/main" id="{32F8586B-2545-1BDE-C920-C5846FD49C3C}"/>
                  </a:ext>
                </a:extLst>
              </p:cNvPr>
              <p:cNvPicPr/>
              <p:nvPr/>
            </p:nvPicPr>
            <p:blipFill>
              <a:blip r:embed="rId11"/>
              <a:stretch>
                <a:fillRect/>
              </a:stretch>
            </p:blipFill>
            <p:spPr>
              <a:xfrm>
                <a:off x="7853640" y="4410315"/>
                <a:ext cx="4038120" cy="398520"/>
              </a:xfrm>
              <a:prstGeom prst="rect">
                <a:avLst/>
              </a:prstGeom>
            </p:spPr>
          </p:pic>
        </mc:Fallback>
      </mc:AlternateContent>
    </p:spTree>
    <p:extLst>
      <p:ext uri="{BB962C8B-B14F-4D97-AF65-F5344CB8AC3E}">
        <p14:creationId xmlns:p14="http://schemas.microsoft.com/office/powerpoint/2010/main" val="35431051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stretch>
            <a:fillRect/>
          </a:stretch>
        </p:blipFill>
        <p:spPr>
          <a:xfrm>
            <a:off x="0" y="6361806"/>
            <a:ext cx="12192000" cy="572394"/>
          </a:xfrm>
          <a:prstGeom prst="rect">
            <a:avLst/>
          </a:prstGeom>
        </p:spPr>
      </p:pic>
      <p:sp>
        <p:nvSpPr>
          <p:cNvPr id="84" name="Title 1"/>
          <p:cNvSpPr>
            <a:spLocks noGrp="1"/>
          </p:cNvSpPr>
          <p:nvPr>
            <p:ph type="title"/>
          </p:nvPr>
        </p:nvSpPr>
        <p:spPr>
          <a:xfrm>
            <a:off x="609600" y="152400"/>
            <a:ext cx="10515600" cy="955834"/>
          </a:xfrm>
        </p:spPr>
        <p:txBody>
          <a:bodyPr>
            <a:normAutofit/>
          </a:bodyPr>
          <a:lstStyle/>
          <a:p>
            <a:r>
              <a:rPr lang="en-US" sz="3200" dirty="0">
                <a:solidFill>
                  <a:srgbClr val="0070C0"/>
                </a:solidFill>
                <a:latin typeface="Bookman Old Style" pitchFamily="18" charset="0"/>
              </a:rPr>
              <a:t>Verb Inflection</a:t>
            </a:r>
          </a:p>
        </p:txBody>
      </p:sp>
      <p:sp>
        <p:nvSpPr>
          <p:cNvPr id="2" name="Content Placeholder 1"/>
          <p:cNvSpPr>
            <a:spLocks noGrp="1"/>
          </p:cNvSpPr>
          <p:nvPr>
            <p:ph idx="1"/>
          </p:nvPr>
        </p:nvSpPr>
        <p:spPr/>
        <p:txBody>
          <a:bodyPr/>
          <a:lstStyle/>
          <a:p>
            <a:pPr marL="285750" indent="-285750" algn="just"/>
            <a:endParaRPr lang="en-IN" sz="2800" dirty="0">
              <a:latin typeface="Bookman Old Style" pitchFamily="18" charset="0"/>
            </a:endParaRPr>
          </a:p>
        </p:txBody>
      </p:sp>
      <p:sp>
        <p:nvSpPr>
          <p:cNvPr id="5" name="Slide Number Placeholder 4"/>
          <p:cNvSpPr>
            <a:spLocks noGrp="1"/>
          </p:cNvSpPr>
          <p:nvPr>
            <p:ph type="sldNum" sz="quarter" idx="12"/>
          </p:nvPr>
        </p:nvSpPr>
        <p:spPr>
          <a:xfrm>
            <a:off x="10377487" y="6492875"/>
            <a:ext cx="976313" cy="365125"/>
          </a:xfrm>
        </p:spPr>
        <p:txBody>
          <a:bodyPr/>
          <a:lstStyle/>
          <a:p>
            <a:pPr eaLnBrk="1" latinLnBrk="0" hangingPunct="1"/>
            <a:fld id="{EA7C8D44-3667-46F6-9772-CC52308E2A7F}" type="slidenum">
              <a:rPr kumimoji="0" lang="en-US" sz="1800" smtClean="0">
                <a:solidFill>
                  <a:schemeClr val="bg1"/>
                </a:solidFill>
                <a:latin typeface="Bookman Old Style" pitchFamily="18" charset="0"/>
              </a:rPr>
              <a:pPr eaLnBrk="1" latinLnBrk="0" hangingPunct="1"/>
              <a:t>16</a:t>
            </a:fld>
            <a:endParaRPr kumimoji="0" lang="en-US" sz="1800" dirty="0">
              <a:solidFill>
                <a:schemeClr val="bg1"/>
              </a:solidFill>
              <a:latin typeface="Bookman Old Style" panose="02050604050505020204" pitchFamily="18" charset="0"/>
            </a:endParaRPr>
          </a:p>
        </p:txBody>
      </p:sp>
      <p:grpSp>
        <p:nvGrpSpPr>
          <p:cNvPr id="10" name="Group 9"/>
          <p:cNvGrpSpPr/>
          <p:nvPr/>
        </p:nvGrpSpPr>
        <p:grpSpPr>
          <a:xfrm>
            <a:off x="609600" y="917734"/>
            <a:ext cx="10495642" cy="152400"/>
            <a:chOff x="333829" y="1082158"/>
            <a:chExt cx="10495642" cy="152400"/>
          </a:xfrm>
        </p:grpSpPr>
        <p:cxnSp>
          <p:nvCxnSpPr>
            <p:cNvPr id="11" name="Straight Connector 10"/>
            <p:cNvCxnSpPr/>
            <p:nvPr/>
          </p:nvCxnSpPr>
          <p:spPr>
            <a:xfrm flipV="1">
              <a:off x="333829" y="1141392"/>
              <a:ext cx="10363200" cy="33933"/>
            </a:xfrm>
            <a:prstGeom prst="line">
              <a:avLst/>
            </a:prstGeom>
            <a:ln w="28575"/>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2" name="Donut 11"/>
            <p:cNvSpPr/>
            <p:nvPr/>
          </p:nvSpPr>
          <p:spPr>
            <a:xfrm>
              <a:off x="10668000" y="1082158"/>
              <a:ext cx="161471" cy="152400"/>
            </a:xfrm>
            <a:prstGeom prst="donu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00">
                <a:solidFill>
                  <a:schemeClr val="tx1"/>
                </a:solidFill>
                <a:latin typeface="Bookman Old Style" pitchFamily="18" charset="0"/>
              </a:endParaRPr>
            </a:p>
          </p:txBody>
        </p:sp>
      </p:grpSp>
      <p:pic>
        <p:nvPicPr>
          <p:cNvPr id="14" name="Picture 13">
            <a:extLst>
              <a:ext uri="{FF2B5EF4-FFF2-40B4-BE49-F238E27FC236}">
                <a16:creationId xmlns:a16="http://schemas.microsoft.com/office/drawing/2014/main" id="{B9341F2C-366A-A164-4D12-68876A8C17CF}"/>
              </a:ext>
            </a:extLst>
          </p:cNvPr>
          <p:cNvPicPr>
            <a:picLocks noChangeAspect="1"/>
          </p:cNvPicPr>
          <p:nvPr/>
        </p:nvPicPr>
        <p:blipFill>
          <a:blip r:embed="rId4"/>
          <a:stretch>
            <a:fillRect/>
          </a:stretch>
        </p:blipFill>
        <p:spPr>
          <a:xfrm>
            <a:off x="674077" y="118462"/>
            <a:ext cx="10234246" cy="6243344"/>
          </a:xfrm>
          <a:prstGeom prst="rect">
            <a:avLst/>
          </a:prstGeom>
        </p:spPr>
      </p:pic>
    </p:spTree>
    <p:extLst>
      <p:ext uri="{BB962C8B-B14F-4D97-AF65-F5344CB8AC3E}">
        <p14:creationId xmlns:p14="http://schemas.microsoft.com/office/powerpoint/2010/main" val="38228235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83BBD4A9-5F85-40B8-5FBA-7D2839601794}"/>
              </a:ext>
            </a:extLst>
          </p:cNvPr>
          <p:cNvPicPr>
            <a:picLocks noChangeAspect="1"/>
          </p:cNvPicPr>
          <p:nvPr/>
        </p:nvPicPr>
        <p:blipFill>
          <a:blip r:embed="rId3"/>
          <a:stretch>
            <a:fillRect/>
          </a:stretch>
        </p:blipFill>
        <p:spPr>
          <a:xfrm>
            <a:off x="1143000" y="280930"/>
            <a:ext cx="9601200" cy="6296140"/>
          </a:xfrm>
          <a:prstGeom prst="rect">
            <a:avLst/>
          </a:prstGeom>
        </p:spPr>
      </p:pic>
    </p:spTree>
    <p:extLst>
      <p:ext uri="{BB962C8B-B14F-4D97-AF65-F5344CB8AC3E}">
        <p14:creationId xmlns:p14="http://schemas.microsoft.com/office/powerpoint/2010/main" val="32964699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897044-210E-8D30-1389-ABEA02EA5968}"/>
              </a:ext>
            </a:extLst>
          </p:cNvPr>
          <p:cNvSpPr>
            <a:spLocks noGrp="1"/>
          </p:cNvSpPr>
          <p:nvPr>
            <p:ph type="title"/>
          </p:nvPr>
        </p:nvSpPr>
        <p:spPr/>
        <p:txBody>
          <a:bodyPr>
            <a:normAutofit fontScale="90000"/>
          </a:bodyPr>
          <a:lstStyle/>
          <a:p>
            <a:r>
              <a:rPr lang="en-IN" b="1" dirty="0">
                <a:solidFill>
                  <a:srgbClr val="FF0000"/>
                </a:solidFill>
              </a:rPr>
              <a:t>Derivation Morphology</a:t>
            </a:r>
            <a:r>
              <a:rPr lang="en-IN" b="1" dirty="0"/>
              <a:t> </a:t>
            </a:r>
            <a:br>
              <a:rPr lang="en-IN" b="1" dirty="0"/>
            </a:br>
            <a:endParaRPr lang="en-IN" dirty="0"/>
          </a:p>
        </p:txBody>
      </p:sp>
      <p:pic>
        <p:nvPicPr>
          <p:cNvPr id="5" name="Picture 4">
            <a:extLst>
              <a:ext uri="{FF2B5EF4-FFF2-40B4-BE49-F238E27FC236}">
                <a16:creationId xmlns:a16="http://schemas.microsoft.com/office/drawing/2014/main" id="{151B7E3D-D67D-5154-BF80-C74722B37B54}"/>
              </a:ext>
            </a:extLst>
          </p:cNvPr>
          <p:cNvPicPr>
            <a:picLocks noChangeAspect="1"/>
          </p:cNvPicPr>
          <p:nvPr/>
        </p:nvPicPr>
        <p:blipFill rotWithShape="1">
          <a:blip r:embed="rId2"/>
          <a:srcRect b="68045"/>
          <a:stretch/>
        </p:blipFill>
        <p:spPr>
          <a:xfrm>
            <a:off x="643254" y="1009429"/>
            <a:ext cx="10972800" cy="1818107"/>
          </a:xfrm>
          <a:prstGeom prst="rect">
            <a:avLst/>
          </a:prstGeom>
          <a:ln w="15875">
            <a:solidFill>
              <a:schemeClr val="tx1"/>
            </a:solidFill>
          </a:ln>
        </p:spPr>
      </p:pic>
      <p:cxnSp>
        <p:nvCxnSpPr>
          <p:cNvPr id="7" name="Straight Connector 6">
            <a:extLst>
              <a:ext uri="{FF2B5EF4-FFF2-40B4-BE49-F238E27FC236}">
                <a16:creationId xmlns:a16="http://schemas.microsoft.com/office/drawing/2014/main" id="{8A062757-4E3D-7651-F502-22CFD86B6A63}"/>
              </a:ext>
            </a:extLst>
          </p:cNvPr>
          <p:cNvCxnSpPr/>
          <p:nvPr/>
        </p:nvCxnSpPr>
        <p:spPr>
          <a:xfrm>
            <a:off x="6373492" y="1903497"/>
            <a:ext cx="3007318" cy="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C377D4F0-3B6D-6779-AA1F-6582AB1B2988}"/>
              </a:ext>
            </a:extLst>
          </p:cNvPr>
          <p:cNvCxnSpPr>
            <a:cxnSpLocks/>
          </p:cNvCxnSpPr>
          <p:nvPr/>
        </p:nvCxnSpPr>
        <p:spPr>
          <a:xfrm>
            <a:off x="1415480" y="2391170"/>
            <a:ext cx="6339752" cy="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AE1921A-03EA-56D0-F454-6EC8C3F41DCB}"/>
              </a:ext>
            </a:extLst>
          </p:cNvPr>
          <p:cNvSpPr txBox="1"/>
          <p:nvPr/>
        </p:nvSpPr>
        <p:spPr>
          <a:xfrm>
            <a:off x="1593151" y="2365871"/>
            <a:ext cx="4348755" cy="461665"/>
          </a:xfrm>
          <a:prstGeom prst="rect">
            <a:avLst/>
          </a:prstGeom>
          <a:noFill/>
        </p:spPr>
        <p:txBody>
          <a:bodyPr wrap="none" rtlCol="0">
            <a:spAutoFit/>
          </a:bodyPr>
          <a:lstStyle/>
          <a:p>
            <a:r>
              <a:rPr lang="en-US" sz="2400" b="1" dirty="0" err="1"/>
              <a:t>Eg</a:t>
            </a:r>
            <a:r>
              <a:rPr lang="en-US" sz="2400" b="1" dirty="0"/>
              <a:t>- Paint (Verb) -&gt; Painter(Noun)</a:t>
            </a:r>
            <a:endParaRPr lang="en-IN" sz="2400" b="1" dirty="0"/>
          </a:p>
        </p:txBody>
      </p:sp>
      <p:pic>
        <p:nvPicPr>
          <p:cNvPr id="3" name="Picture 2">
            <a:extLst>
              <a:ext uri="{FF2B5EF4-FFF2-40B4-BE49-F238E27FC236}">
                <a16:creationId xmlns:a16="http://schemas.microsoft.com/office/drawing/2014/main" id="{A527FBC2-33FA-8588-D481-67F75D09ED7E}"/>
              </a:ext>
            </a:extLst>
          </p:cNvPr>
          <p:cNvPicPr>
            <a:picLocks noChangeAspect="1"/>
          </p:cNvPicPr>
          <p:nvPr/>
        </p:nvPicPr>
        <p:blipFill rotWithShape="1">
          <a:blip r:embed="rId3"/>
          <a:srcRect t="32208"/>
          <a:stretch/>
        </p:blipFill>
        <p:spPr>
          <a:xfrm>
            <a:off x="643254" y="3062882"/>
            <a:ext cx="10961876" cy="3509070"/>
          </a:xfrm>
          <a:prstGeom prst="rect">
            <a:avLst/>
          </a:prstGeom>
        </p:spPr>
      </p:pic>
    </p:spTree>
    <p:extLst>
      <p:ext uri="{BB962C8B-B14F-4D97-AF65-F5344CB8AC3E}">
        <p14:creationId xmlns:p14="http://schemas.microsoft.com/office/powerpoint/2010/main" val="9584534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288F6B5-0CE3-79F1-0A21-3FE721D14845}"/>
              </a:ext>
            </a:extLst>
          </p:cNvPr>
          <p:cNvPicPr>
            <a:picLocks noChangeAspect="1"/>
          </p:cNvPicPr>
          <p:nvPr/>
        </p:nvPicPr>
        <p:blipFill>
          <a:blip r:embed="rId2"/>
          <a:stretch>
            <a:fillRect/>
          </a:stretch>
        </p:blipFill>
        <p:spPr>
          <a:xfrm>
            <a:off x="3051" y="971013"/>
            <a:ext cx="6130624" cy="2790643"/>
          </a:xfrm>
          <a:prstGeom prst="rect">
            <a:avLst/>
          </a:prstGeom>
        </p:spPr>
      </p:pic>
      <p:pic>
        <p:nvPicPr>
          <p:cNvPr id="6" name="Picture 5">
            <a:extLst>
              <a:ext uri="{FF2B5EF4-FFF2-40B4-BE49-F238E27FC236}">
                <a16:creationId xmlns:a16="http://schemas.microsoft.com/office/drawing/2014/main" id="{462E0223-A208-54CA-3744-405B2EF681AA}"/>
              </a:ext>
            </a:extLst>
          </p:cNvPr>
          <p:cNvPicPr>
            <a:picLocks noChangeAspect="1"/>
          </p:cNvPicPr>
          <p:nvPr/>
        </p:nvPicPr>
        <p:blipFill>
          <a:blip r:embed="rId3"/>
          <a:stretch>
            <a:fillRect/>
          </a:stretch>
        </p:blipFill>
        <p:spPr>
          <a:xfrm>
            <a:off x="6133675" y="836712"/>
            <a:ext cx="6036542" cy="3152749"/>
          </a:xfrm>
          <a:prstGeom prst="rect">
            <a:avLst/>
          </a:prstGeom>
        </p:spPr>
      </p:pic>
      <p:pic>
        <p:nvPicPr>
          <p:cNvPr id="7" name="Picture 6">
            <a:extLst>
              <a:ext uri="{FF2B5EF4-FFF2-40B4-BE49-F238E27FC236}">
                <a16:creationId xmlns:a16="http://schemas.microsoft.com/office/drawing/2014/main" id="{5AEAFE77-7A93-B53A-71D3-2534E41CEB98}"/>
              </a:ext>
            </a:extLst>
          </p:cNvPr>
          <p:cNvPicPr>
            <a:picLocks noChangeAspect="1"/>
          </p:cNvPicPr>
          <p:nvPr/>
        </p:nvPicPr>
        <p:blipFill>
          <a:blip r:embed="rId4"/>
          <a:stretch>
            <a:fillRect/>
          </a:stretch>
        </p:blipFill>
        <p:spPr>
          <a:xfrm>
            <a:off x="52666" y="3989461"/>
            <a:ext cx="6051138" cy="2790643"/>
          </a:xfrm>
          <a:prstGeom prst="rect">
            <a:avLst/>
          </a:prstGeom>
        </p:spPr>
      </p:pic>
      <p:pic>
        <p:nvPicPr>
          <p:cNvPr id="8" name="Picture 7">
            <a:extLst>
              <a:ext uri="{FF2B5EF4-FFF2-40B4-BE49-F238E27FC236}">
                <a16:creationId xmlns:a16="http://schemas.microsoft.com/office/drawing/2014/main" id="{7C1DB501-6D0B-F399-DE8D-15024088E36C}"/>
              </a:ext>
            </a:extLst>
          </p:cNvPr>
          <p:cNvPicPr>
            <a:picLocks noChangeAspect="1"/>
          </p:cNvPicPr>
          <p:nvPr/>
        </p:nvPicPr>
        <p:blipFill>
          <a:blip r:embed="rId5"/>
          <a:stretch>
            <a:fillRect/>
          </a:stretch>
        </p:blipFill>
        <p:spPr>
          <a:xfrm>
            <a:off x="6102865" y="4265712"/>
            <a:ext cx="6077675" cy="2403144"/>
          </a:xfrm>
          <a:prstGeom prst="rect">
            <a:avLst/>
          </a:prstGeom>
        </p:spPr>
      </p:pic>
      <p:sp>
        <p:nvSpPr>
          <p:cNvPr id="9" name="Title 1">
            <a:extLst>
              <a:ext uri="{FF2B5EF4-FFF2-40B4-BE49-F238E27FC236}">
                <a16:creationId xmlns:a16="http://schemas.microsoft.com/office/drawing/2014/main" id="{086EAAB5-7200-9ECB-93C4-2D2B1B3210DF}"/>
              </a:ext>
            </a:extLst>
          </p:cNvPr>
          <p:cNvSpPr>
            <a:spLocks noGrp="1"/>
          </p:cNvSpPr>
          <p:nvPr>
            <p:ph type="title"/>
          </p:nvPr>
        </p:nvSpPr>
        <p:spPr>
          <a:xfrm>
            <a:off x="571926" y="77896"/>
            <a:ext cx="10972800" cy="1143000"/>
          </a:xfrm>
        </p:spPr>
        <p:txBody>
          <a:bodyPr>
            <a:normAutofit fontScale="90000"/>
          </a:bodyPr>
          <a:lstStyle/>
          <a:p>
            <a:r>
              <a:rPr lang="en-IN" b="1" dirty="0">
                <a:solidFill>
                  <a:srgbClr val="FF0000"/>
                </a:solidFill>
              </a:rPr>
              <a:t>Class-changing affixes </a:t>
            </a:r>
            <a:br>
              <a:rPr lang="en-IN" b="1" dirty="0"/>
            </a:br>
            <a:endParaRPr lang="en-IN" dirty="0"/>
          </a:p>
        </p:txBody>
      </p:sp>
    </p:spTree>
    <p:extLst>
      <p:ext uri="{BB962C8B-B14F-4D97-AF65-F5344CB8AC3E}">
        <p14:creationId xmlns:p14="http://schemas.microsoft.com/office/powerpoint/2010/main" val="39748635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10377488" y="6887345"/>
            <a:ext cx="976313" cy="412134"/>
          </a:xfrm>
        </p:spPr>
        <p:txBody>
          <a:bodyPr/>
          <a:lstStyle/>
          <a:p>
            <a:pPr eaLnBrk="1" latinLnBrk="0" hangingPunct="1"/>
            <a:fld id="{EA7C8D44-3667-46F6-9772-CC52308E2A7F}" type="slidenum">
              <a:rPr lang="en-US" sz="2032">
                <a:solidFill>
                  <a:schemeClr val="bg1"/>
                </a:solidFill>
                <a:latin typeface="Bookman Old Style" pitchFamily="18" charset="0"/>
              </a:rPr>
              <a:pPr eaLnBrk="1" latinLnBrk="0" hangingPunct="1"/>
              <a:t>2</a:t>
            </a:fld>
            <a:endParaRPr lang="en-US" sz="2032" dirty="0">
              <a:solidFill>
                <a:schemeClr val="bg1"/>
              </a:solidFill>
              <a:latin typeface="Bookman Old Style" panose="02050604050505020204" pitchFamily="18" charset="0"/>
            </a:endParaRPr>
          </a:p>
        </p:txBody>
      </p:sp>
      <p:sp>
        <p:nvSpPr>
          <p:cNvPr id="84" name="Title 1"/>
          <p:cNvSpPr>
            <a:spLocks noGrp="1"/>
          </p:cNvSpPr>
          <p:nvPr>
            <p:ph type="title"/>
          </p:nvPr>
        </p:nvSpPr>
        <p:spPr>
          <a:xfrm>
            <a:off x="609599" y="-269455"/>
            <a:ext cx="10515600" cy="1078896"/>
          </a:xfrm>
        </p:spPr>
        <p:txBody>
          <a:bodyPr>
            <a:normAutofit/>
          </a:bodyPr>
          <a:lstStyle/>
          <a:p>
            <a:r>
              <a:rPr lang="en-US" sz="3612" dirty="0">
                <a:solidFill>
                  <a:srgbClr val="0070C0"/>
                </a:solidFill>
                <a:latin typeface="Bookman Old Style" pitchFamily="18" charset="0"/>
              </a:rPr>
              <a:t>Issues in Tokenization</a:t>
            </a:r>
          </a:p>
        </p:txBody>
      </p:sp>
      <p:sp>
        <p:nvSpPr>
          <p:cNvPr id="2" name="Content Placeholder 1"/>
          <p:cNvSpPr>
            <a:spLocks noGrp="1"/>
          </p:cNvSpPr>
          <p:nvPr>
            <p:ph idx="1"/>
          </p:nvPr>
        </p:nvSpPr>
        <p:spPr>
          <a:xfrm>
            <a:off x="308001" y="973218"/>
            <a:ext cx="11881320" cy="5624134"/>
          </a:xfrm>
        </p:spPr>
        <p:txBody>
          <a:bodyPr>
            <a:normAutofit fontScale="92500" lnSpcReduction="10000"/>
          </a:bodyPr>
          <a:lstStyle/>
          <a:p>
            <a:r>
              <a:rPr lang="en-US" sz="2800" dirty="0">
                <a:latin typeface="Bookman Old Style" pitchFamily="18" charset="0"/>
                <a:cs typeface="Courier"/>
              </a:rPr>
              <a:t>what’re, I’m, isn’t  </a:t>
            </a:r>
            <a:r>
              <a:rPr lang="en-US" sz="2800" dirty="0">
                <a:latin typeface="Bookman Old Style" pitchFamily="18" charset="0"/>
                <a:cs typeface="Courier"/>
                <a:sym typeface="Symbol" charset="2"/>
              </a:rPr>
              <a:t></a:t>
            </a:r>
            <a:r>
              <a:rPr lang="en-US" sz="2800" i="1" dirty="0">
                <a:latin typeface="Bookman Old Style" pitchFamily="18" charset="0"/>
                <a:cs typeface="Courier"/>
              </a:rPr>
              <a:t>  </a:t>
            </a:r>
            <a:r>
              <a:rPr lang="en-US" sz="2800" dirty="0">
                <a:latin typeface="Bookman Old Style" pitchFamily="18" charset="0"/>
                <a:cs typeface="Courier"/>
                <a:sym typeface="Symbol" charset="2"/>
              </a:rPr>
              <a:t>What are, I am, is not</a:t>
            </a:r>
          </a:p>
          <a:p>
            <a:r>
              <a:rPr lang="en-US" sz="2800" dirty="0">
                <a:latin typeface="Bookman Old Style" pitchFamily="18" charset="0"/>
                <a:cs typeface="Courier"/>
                <a:sym typeface="Symbol" charset="2"/>
              </a:rPr>
              <a:t>state-of-the-art       state of the art </a:t>
            </a:r>
            <a:r>
              <a:rPr lang="en-US" sz="2800" dirty="0">
                <a:latin typeface="Bookman Old Style" pitchFamily="18" charset="0"/>
                <a:cs typeface="Calibri"/>
                <a:sym typeface="Symbol" charset="2"/>
              </a:rPr>
              <a:t>?</a:t>
            </a:r>
          </a:p>
          <a:p>
            <a:r>
              <a:rPr lang="en-US" sz="2800" dirty="0">
                <a:latin typeface="Bookman Old Style" pitchFamily="18" charset="0"/>
                <a:cs typeface="Courier"/>
                <a:sym typeface="Symbol" charset="2"/>
              </a:rPr>
              <a:t>San Francisco	  </a:t>
            </a:r>
            <a:r>
              <a:rPr lang="en-US" sz="2800" dirty="0">
                <a:latin typeface="Bookman Old Style" pitchFamily="18" charset="0"/>
                <a:cs typeface="Calibri"/>
                <a:sym typeface="Symbol" charset="2"/>
              </a:rPr>
              <a:t>one token or two?</a:t>
            </a:r>
          </a:p>
          <a:p>
            <a:r>
              <a:rPr lang="en-US" sz="2800" dirty="0">
                <a:latin typeface="Bookman Old Style" pitchFamily="18" charset="0"/>
                <a:cs typeface="Calibri"/>
                <a:sym typeface="Symbol" charset="2"/>
              </a:rPr>
              <a:t>m.p.h., PhD.		</a:t>
            </a:r>
            <a:r>
              <a:rPr lang="en-US" sz="2800" dirty="0">
                <a:latin typeface="Bookman Old Style" pitchFamily="18" charset="0"/>
                <a:cs typeface="Courier"/>
                <a:sym typeface="Symbol" charset="2"/>
              </a:rPr>
              <a:t>  </a:t>
            </a:r>
            <a:r>
              <a:rPr lang="en-US" sz="2800" dirty="0">
                <a:latin typeface="Bookman Old Style" pitchFamily="18" charset="0"/>
                <a:cs typeface="Calibri"/>
                <a:sym typeface="Symbol" charset="2"/>
              </a:rPr>
              <a:t>??</a:t>
            </a:r>
          </a:p>
          <a:p>
            <a:r>
              <a:rPr lang="en-US" sz="2800" dirty="0"/>
              <a:t>While most periods are end of sentence punctuation marks, others mark an abbreviation such as in </a:t>
            </a:r>
            <a:r>
              <a:rPr lang="en-US" sz="2800" b="1" dirty="0"/>
              <a:t>etc.</a:t>
            </a:r>
          </a:p>
          <a:p>
            <a:r>
              <a:rPr lang="en-US" sz="2800" dirty="0"/>
              <a:t>Hyphenation-Four kinds of hyphens (Different forms representing the same word)</a:t>
            </a:r>
            <a:endParaRPr lang="en-US" sz="2800" dirty="0">
              <a:latin typeface="Bookman Old Style" pitchFamily="18" charset="0"/>
              <a:cs typeface="Calibri"/>
              <a:sym typeface="Symbol" charset="2"/>
            </a:endParaRPr>
          </a:p>
          <a:p>
            <a:r>
              <a:rPr lang="en-US" sz="2800" dirty="0"/>
              <a:t>Tokenization: language issues: Chinese and Japanese no spaces between words; multiple alphabets intermingled; Dates/amounts in multiple formats</a:t>
            </a:r>
          </a:p>
          <a:p>
            <a:r>
              <a:rPr lang="en-US" sz="2800" dirty="0"/>
              <a:t>Special Characters and Punctuation: Properly tokenizing text with special characters, punctuation, or emojis can be challenging.</a:t>
            </a:r>
          </a:p>
          <a:p>
            <a:r>
              <a:rPr lang="en-US" sz="2800" dirty="0"/>
              <a:t>Out-of-Vocabulary (OOV) Words: These are words not present in the model’s training data, which can lead to errors in tokenization and subsequent NLP tasks.</a:t>
            </a:r>
          </a:p>
        </p:txBody>
      </p:sp>
      <p:grpSp>
        <p:nvGrpSpPr>
          <p:cNvPr id="10" name="Group 9"/>
          <p:cNvGrpSpPr/>
          <p:nvPr/>
        </p:nvGrpSpPr>
        <p:grpSpPr>
          <a:xfrm>
            <a:off x="609601" y="594414"/>
            <a:ext cx="10495642" cy="172021"/>
            <a:chOff x="333829" y="1082158"/>
            <a:chExt cx="10495642" cy="152400"/>
          </a:xfrm>
        </p:grpSpPr>
        <p:cxnSp>
          <p:nvCxnSpPr>
            <p:cNvPr id="11" name="Straight Connector 10"/>
            <p:cNvCxnSpPr/>
            <p:nvPr/>
          </p:nvCxnSpPr>
          <p:spPr>
            <a:xfrm flipV="1">
              <a:off x="333829" y="1141392"/>
              <a:ext cx="10363200" cy="33933"/>
            </a:xfrm>
            <a:prstGeom prst="line">
              <a:avLst/>
            </a:prstGeom>
            <a:ln w="28575"/>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2" name="Donut 11"/>
            <p:cNvSpPr/>
            <p:nvPr/>
          </p:nvSpPr>
          <p:spPr>
            <a:xfrm>
              <a:off x="10668000" y="1082158"/>
              <a:ext cx="161471" cy="152400"/>
            </a:xfrm>
            <a:prstGeom prst="donu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06">
                <a:solidFill>
                  <a:schemeClr val="tx1"/>
                </a:solidFill>
                <a:latin typeface="Bookman Old Style" pitchFamily="18" charset="0"/>
              </a:endParaRPr>
            </a:p>
          </p:txBody>
        </p:sp>
      </p:grpSp>
    </p:spTree>
    <p:extLst>
      <p:ext uri="{BB962C8B-B14F-4D97-AF65-F5344CB8AC3E}">
        <p14:creationId xmlns:p14="http://schemas.microsoft.com/office/powerpoint/2010/main" val="25579448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A7718D-9FDF-41BC-3281-125747610586}"/>
              </a:ext>
            </a:extLst>
          </p:cNvPr>
          <p:cNvSpPr>
            <a:spLocks noGrp="1"/>
          </p:cNvSpPr>
          <p:nvPr>
            <p:ph type="title"/>
          </p:nvPr>
        </p:nvSpPr>
        <p:spPr/>
        <p:txBody>
          <a:bodyPr>
            <a:normAutofit fontScale="90000"/>
          </a:bodyPr>
          <a:lstStyle/>
          <a:p>
            <a:r>
              <a:rPr lang="en-IN" b="1" dirty="0">
                <a:solidFill>
                  <a:srgbClr val="FF0000"/>
                </a:solidFill>
              </a:rPr>
              <a:t>Class-maintaining affixes </a:t>
            </a:r>
            <a:br>
              <a:rPr lang="en-IN" b="1" dirty="0"/>
            </a:br>
            <a:endParaRPr lang="en-IN" dirty="0"/>
          </a:p>
        </p:txBody>
      </p:sp>
      <p:pic>
        <p:nvPicPr>
          <p:cNvPr id="5" name="Picture 4">
            <a:extLst>
              <a:ext uri="{FF2B5EF4-FFF2-40B4-BE49-F238E27FC236}">
                <a16:creationId xmlns:a16="http://schemas.microsoft.com/office/drawing/2014/main" id="{2D4D5C73-94A8-9ADF-F862-2C5195DE636E}"/>
              </a:ext>
            </a:extLst>
          </p:cNvPr>
          <p:cNvPicPr>
            <a:picLocks noChangeAspect="1"/>
          </p:cNvPicPr>
          <p:nvPr/>
        </p:nvPicPr>
        <p:blipFill>
          <a:blip r:embed="rId2"/>
          <a:stretch>
            <a:fillRect/>
          </a:stretch>
        </p:blipFill>
        <p:spPr>
          <a:xfrm>
            <a:off x="119337" y="980728"/>
            <a:ext cx="6264696" cy="3015178"/>
          </a:xfrm>
          <a:prstGeom prst="rect">
            <a:avLst/>
          </a:prstGeom>
        </p:spPr>
      </p:pic>
      <p:pic>
        <p:nvPicPr>
          <p:cNvPr id="3" name="Picture 2">
            <a:extLst>
              <a:ext uri="{FF2B5EF4-FFF2-40B4-BE49-F238E27FC236}">
                <a16:creationId xmlns:a16="http://schemas.microsoft.com/office/drawing/2014/main" id="{D65970FA-E9FD-1785-D06C-6132FDEF8F3F}"/>
              </a:ext>
            </a:extLst>
          </p:cNvPr>
          <p:cNvPicPr>
            <a:picLocks noChangeAspect="1"/>
          </p:cNvPicPr>
          <p:nvPr/>
        </p:nvPicPr>
        <p:blipFill>
          <a:blip r:embed="rId3"/>
          <a:stretch>
            <a:fillRect/>
          </a:stretch>
        </p:blipFill>
        <p:spPr>
          <a:xfrm>
            <a:off x="6341465" y="1052736"/>
            <a:ext cx="5850536" cy="2943170"/>
          </a:xfrm>
          <a:prstGeom prst="rect">
            <a:avLst/>
          </a:prstGeom>
        </p:spPr>
      </p:pic>
      <p:pic>
        <p:nvPicPr>
          <p:cNvPr id="4" name="Picture 3">
            <a:extLst>
              <a:ext uri="{FF2B5EF4-FFF2-40B4-BE49-F238E27FC236}">
                <a16:creationId xmlns:a16="http://schemas.microsoft.com/office/drawing/2014/main" id="{C9A7E20C-1FFE-7F5B-F2FF-BE083E46E3D8}"/>
              </a:ext>
            </a:extLst>
          </p:cNvPr>
          <p:cNvPicPr>
            <a:picLocks noChangeAspect="1"/>
          </p:cNvPicPr>
          <p:nvPr/>
        </p:nvPicPr>
        <p:blipFill>
          <a:blip r:embed="rId4"/>
          <a:stretch>
            <a:fillRect/>
          </a:stretch>
        </p:blipFill>
        <p:spPr>
          <a:xfrm>
            <a:off x="2423592" y="3988638"/>
            <a:ext cx="8423613" cy="2820752"/>
          </a:xfrm>
          <a:prstGeom prst="rect">
            <a:avLst/>
          </a:prstGeom>
        </p:spPr>
      </p:pic>
    </p:spTree>
    <p:extLst>
      <p:ext uri="{BB962C8B-B14F-4D97-AF65-F5344CB8AC3E}">
        <p14:creationId xmlns:p14="http://schemas.microsoft.com/office/powerpoint/2010/main" val="29780438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5E7B8E53-A357-B818-2CCA-AA239F454249}"/>
              </a:ext>
            </a:extLst>
          </p:cNvPr>
          <p:cNvGraphicFramePr>
            <a:graphicFrameLocks noGrp="1"/>
          </p:cNvGraphicFramePr>
          <p:nvPr>
            <p:extLst>
              <p:ext uri="{D42A27DB-BD31-4B8C-83A1-F6EECF244321}">
                <p14:modId xmlns:p14="http://schemas.microsoft.com/office/powerpoint/2010/main" val="3457306515"/>
              </p:ext>
            </p:extLst>
          </p:nvPr>
        </p:nvGraphicFramePr>
        <p:xfrm>
          <a:off x="191344" y="1196752"/>
          <a:ext cx="11449270" cy="5256586"/>
        </p:xfrm>
        <a:graphic>
          <a:graphicData uri="http://schemas.openxmlformats.org/drawingml/2006/table">
            <a:tbl>
              <a:tblPr/>
              <a:tblGrid>
                <a:gridCol w="2289854">
                  <a:extLst>
                    <a:ext uri="{9D8B030D-6E8A-4147-A177-3AD203B41FA5}">
                      <a16:colId xmlns:a16="http://schemas.microsoft.com/office/drawing/2014/main" val="2897507047"/>
                    </a:ext>
                  </a:extLst>
                </a:gridCol>
                <a:gridCol w="2289854">
                  <a:extLst>
                    <a:ext uri="{9D8B030D-6E8A-4147-A177-3AD203B41FA5}">
                      <a16:colId xmlns:a16="http://schemas.microsoft.com/office/drawing/2014/main" val="632041133"/>
                    </a:ext>
                  </a:extLst>
                </a:gridCol>
                <a:gridCol w="2289854">
                  <a:extLst>
                    <a:ext uri="{9D8B030D-6E8A-4147-A177-3AD203B41FA5}">
                      <a16:colId xmlns:a16="http://schemas.microsoft.com/office/drawing/2014/main" val="4033425669"/>
                    </a:ext>
                  </a:extLst>
                </a:gridCol>
                <a:gridCol w="2289854">
                  <a:extLst>
                    <a:ext uri="{9D8B030D-6E8A-4147-A177-3AD203B41FA5}">
                      <a16:colId xmlns:a16="http://schemas.microsoft.com/office/drawing/2014/main" val="1592929495"/>
                    </a:ext>
                  </a:extLst>
                </a:gridCol>
                <a:gridCol w="2289854">
                  <a:extLst>
                    <a:ext uri="{9D8B030D-6E8A-4147-A177-3AD203B41FA5}">
                      <a16:colId xmlns:a16="http://schemas.microsoft.com/office/drawing/2014/main" val="4178490366"/>
                    </a:ext>
                  </a:extLst>
                </a:gridCol>
              </a:tblGrid>
              <a:tr h="400440">
                <a:tc>
                  <a:txBody>
                    <a:bodyPr/>
                    <a:lstStyle/>
                    <a:p>
                      <a:r>
                        <a:rPr lang="en-IN" sz="1000"/>
                        <a:t>Word</a:t>
                      </a:r>
                    </a:p>
                  </a:txBody>
                  <a:tcPr marL="44347" marR="44347" marT="22174" marB="2217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sz="1000"/>
                        <a:t>Affix</a:t>
                      </a:r>
                    </a:p>
                  </a:txBody>
                  <a:tcPr marL="44347" marR="44347" marT="22174" marB="2217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sz="1000"/>
                        <a:t>Morpheme Type</a:t>
                      </a:r>
                    </a:p>
                  </a:txBody>
                  <a:tcPr marL="44347" marR="44347" marT="22174" marB="2217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sz="1000"/>
                        <a:t>Inflectional/Derivational</a:t>
                      </a:r>
                    </a:p>
                  </a:txBody>
                  <a:tcPr marL="44347" marR="44347" marT="22174" marB="2217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sz="1000"/>
                        <a:t>Justification</a:t>
                      </a:r>
                    </a:p>
                  </a:txBody>
                  <a:tcPr marL="44347" marR="44347" marT="22174" marB="2217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22670636"/>
                  </a:ext>
                </a:extLst>
              </a:tr>
              <a:tr h="575229">
                <a:tc>
                  <a:txBody>
                    <a:bodyPr/>
                    <a:lstStyle/>
                    <a:p>
                      <a:r>
                        <a:rPr lang="en-IN" sz="1000" b="1"/>
                        <a:t>Irresponsibility</a:t>
                      </a:r>
                      <a:endParaRPr lang="en-IN" sz="1000"/>
                    </a:p>
                  </a:txBody>
                  <a:tcPr marL="44347" marR="44347" marT="22174" marB="2217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sz="1000"/>
                        <a:t>ir- (prefix)</a:t>
                      </a:r>
                    </a:p>
                  </a:txBody>
                  <a:tcPr marL="44347" marR="44347" marT="22174" marB="2217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sz="1000"/>
                        <a:t>Bound</a:t>
                      </a:r>
                    </a:p>
                  </a:txBody>
                  <a:tcPr marL="44347" marR="44347" marT="22174" marB="2217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sz="1000"/>
                        <a:t>Derivational</a:t>
                      </a:r>
                    </a:p>
                  </a:txBody>
                  <a:tcPr marL="44347" marR="44347" marT="22174" marB="2217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00"/>
                        <a:t>Changes meaning to opposite (irresponsible)</a:t>
                      </a:r>
                    </a:p>
                  </a:txBody>
                  <a:tcPr marL="44347" marR="44347" marT="22174" marB="2217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93622422"/>
                  </a:ext>
                </a:extLst>
              </a:tr>
              <a:tr h="400440">
                <a:tc>
                  <a:txBody>
                    <a:bodyPr/>
                    <a:lstStyle/>
                    <a:p>
                      <a:endParaRPr lang="en-IN" sz="1000"/>
                    </a:p>
                  </a:txBody>
                  <a:tcPr marL="44347" marR="44347" marT="22174" marB="2217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sz="1000"/>
                        <a:t>respons (root)</a:t>
                      </a:r>
                    </a:p>
                  </a:txBody>
                  <a:tcPr marL="44347" marR="44347" marT="22174" marB="2217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sz="1000" dirty="0"/>
                        <a:t>Free</a:t>
                      </a:r>
                    </a:p>
                  </a:txBody>
                  <a:tcPr marL="44347" marR="44347" marT="22174" marB="2217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sz="1000"/>
                        <a:t>N/A</a:t>
                      </a:r>
                    </a:p>
                  </a:txBody>
                  <a:tcPr marL="44347" marR="44347" marT="22174" marB="2217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sz="1000"/>
                        <a:t>Cannot stand alone</a:t>
                      </a:r>
                    </a:p>
                  </a:txBody>
                  <a:tcPr marL="44347" marR="44347" marT="22174" marB="2217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39554589"/>
                  </a:ext>
                </a:extLst>
              </a:tr>
              <a:tr h="400440">
                <a:tc>
                  <a:txBody>
                    <a:bodyPr/>
                    <a:lstStyle/>
                    <a:p>
                      <a:endParaRPr lang="en-IN" sz="1000"/>
                    </a:p>
                  </a:txBody>
                  <a:tcPr marL="44347" marR="44347" marT="22174" marB="2217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sz="1000"/>
                        <a:t>-ibility (suffix)</a:t>
                      </a:r>
                    </a:p>
                  </a:txBody>
                  <a:tcPr marL="44347" marR="44347" marT="22174" marB="2217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sz="1000"/>
                        <a:t>Bound</a:t>
                      </a:r>
                    </a:p>
                  </a:txBody>
                  <a:tcPr marL="44347" marR="44347" marT="22174" marB="2217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sz="1000"/>
                        <a:t>Derivational</a:t>
                      </a:r>
                    </a:p>
                  </a:txBody>
                  <a:tcPr marL="44347" marR="44347" marT="22174" marB="2217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sz="1000"/>
                        <a:t>Changes adjective to noun</a:t>
                      </a:r>
                    </a:p>
                  </a:txBody>
                  <a:tcPr marL="44347" marR="44347" marT="22174" marB="2217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48137795"/>
                  </a:ext>
                </a:extLst>
              </a:tr>
              <a:tr h="575229">
                <a:tc>
                  <a:txBody>
                    <a:bodyPr/>
                    <a:lstStyle/>
                    <a:p>
                      <a:r>
                        <a:rPr lang="en-IN" sz="1000" b="1"/>
                        <a:t>Reconstruction</a:t>
                      </a:r>
                      <a:endParaRPr lang="en-IN" sz="1000"/>
                    </a:p>
                  </a:txBody>
                  <a:tcPr marL="44347" marR="44347" marT="22174" marB="2217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sz="1000"/>
                        <a:t>re- (prefix)</a:t>
                      </a:r>
                    </a:p>
                  </a:txBody>
                  <a:tcPr marL="44347" marR="44347" marT="22174" marB="2217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sz="1000"/>
                        <a:t>Bound</a:t>
                      </a:r>
                    </a:p>
                  </a:txBody>
                  <a:tcPr marL="44347" marR="44347" marT="22174" marB="2217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sz="1000"/>
                        <a:t>Derivational</a:t>
                      </a:r>
                    </a:p>
                  </a:txBody>
                  <a:tcPr marL="44347" marR="44347" marT="22174" marB="2217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sz="1000"/>
                        <a:t>Indicates repetition (reconstruct)</a:t>
                      </a:r>
                    </a:p>
                  </a:txBody>
                  <a:tcPr marL="44347" marR="44347" marT="22174" marB="2217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80361861"/>
                  </a:ext>
                </a:extLst>
              </a:tr>
              <a:tr h="225652">
                <a:tc>
                  <a:txBody>
                    <a:bodyPr/>
                    <a:lstStyle/>
                    <a:p>
                      <a:endParaRPr lang="en-IN" sz="1000"/>
                    </a:p>
                  </a:txBody>
                  <a:tcPr marL="44347" marR="44347" marT="22174" marB="2217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sz="1000"/>
                        <a:t>construct (root)</a:t>
                      </a:r>
                    </a:p>
                  </a:txBody>
                  <a:tcPr marL="44347" marR="44347" marT="22174" marB="2217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sz="1000"/>
                        <a:t>Free</a:t>
                      </a:r>
                    </a:p>
                  </a:txBody>
                  <a:tcPr marL="44347" marR="44347" marT="22174" marB="2217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sz="1000"/>
                        <a:t>N/A</a:t>
                      </a:r>
                    </a:p>
                  </a:txBody>
                  <a:tcPr marL="44347" marR="44347" marT="22174" marB="2217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sz="1000"/>
                        <a:t>Can stand alone</a:t>
                      </a:r>
                    </a:p>
                  </a:txBody>
                  <a:tcPr marL="44347" marR="44347" marT="22174" marB="2217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03006855"/>
                  </a:ext>
                </a:extLst>
              </a:tr>
              <a:tr h="400440">
                <a:tc>
                  <a:txBody>
                    <a:bodyPr/>
                    <a:lstStyle/>
                    <a:p>
                      <a:endParaRPr lang="en-IN" sz="1000"/>
                    </a:p>
                  </a:txBody>
                  <a:tcPr marL="44347" marR="44347" marT="22174" marB="2217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sz="1000"/>
                        <a:t>-ion (suffix)</a:t>
                      </a:r>
                    </a:p>
                  </a:txBody>
                  <a:tcPr marL="44347" marR="44347" marT="22174" marB="2217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sz="1000"/>
                        <a:t>Bound</a:t>
                      </a:r>
                    </a:p>
                  </a:txBody>
                  <a:tcPr marL="44347" marR="44347" marT="22174" marB="2217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sz="1000"/>
                        <a:t>Derivational</a:t>
                      </a:r>
                    </a:p>
                  </a:txBody>
                  <a:tcPr marL="44347" marR="44347" marT="22174" marB="2217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sz="1000"/>
                        <a:t>Changes verb to noun</a:t>
                      </a:r>
                    </a:p>
                  </a:txBody>
                  <a:tcPr marL="44347" marR="44347" marT="22174" marB="2217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02035749"/>
                  </a:ext>
                </a:extLst>
              </a:tr>
              <a:tr h="225652">
                <a:tc>
                  <a:txBody>
                    <a:bodyPr/>
                    <a:lstStyle/>
                    <a:p>
                      <a:r>
                        <a:rPr lang="en-IN" sz="1000" b="1"/>
                        <a:t>Swimming</a:t>
                      </a:r>
                      <a:endParaRPr lang="en-IN" sz="1000"/>
                    </a:p>
                  </a:txBody>
                  <a:tcPr marL="44347" marR="44347" marT="22174" marB="2217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sz="1000"/>
                        <a:t>swim (root)</a:t>
                      </a:r>
                    </a:p>
                  </a:txBody>
                  <a:tcPr marL="44347" marR="44347" marT="22174" marB="2217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sz="1000"/>
                        <a:t>Free</a:t>
                      </a:r>
                    </a:p>
                  </a:txBody>
                  <a:tcPr marL="44347" marR="44347" marT="22174" marB="2217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sz="1000"/>
                        <a:t>N/A</a:t>
                      </a:r>
                    </a:p>
                  </a:txBody>
                  <a:tcPr marL="44347" marR="44347" marT="22174" marB="2217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sz="1000"/>
                        <a:t>Can stand alone</a:t>
                      </a:r>
                    </a:p>
                  </a:txBody>
                  <a:tcPr marL="44347" marR="44347" marT="22174" marB="2217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22409996"/>
                  </a:ext>
                </a:extLst>
              </a:tr>
              <a:tr h="400440">
                <a:tc>
                  <a:txBody>
                    <a:bodyPr/>
                    <a:lstStyle/>
                    <a:p>
                      <a:endParaRPr lang="en-IN" sz="1000"/>
                    </a:p>
                  </a:txBody>
                  <a:tcPr marL="44347" marR="44347" marT="22174" marB="2217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sz="1000"/>
                        <a:t>-ing (suffix)</a:t>
                      </a:r>
                    </a:p>
                  </a:txBody>
                  <a:tcPr marL="44347" marR="44347" marT="22174" marB="2217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sz="1000"/>
                        <a:t>Bound</a:t>
                      </a:r>
                    </a:p>
                  </a:txBody>
                  <a:tcPr marL="44347" marR="44347" marT="22174" marB="2217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sz="1000"/>
                        <a:t>Inflectional</a:t>
                      </a:r>
                    </a:p>
                  </a:txBody>
                  <a:tcPr marL="44347" marR="44347" marT="22174" marB="2217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sz="1000"/>
                        <a:t>Forms present participle/gerund</a:t>
                      </a:r>
                    </a:p>
                  </a:txBody>
                  <a:tcPr marL="44347" marR="44347" marT="22174" marB="2217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22264006"/>
                  </a:ext>
                </a:extLst>
              </a:tr>
              <a:tr h="225652">
                <a:tc>
                  <a:txBody>
                    <a:bodyPr/>
                    <a:lstStyle/>
                    <a:p>
                      <a:r>
                        <a:rPr lang="en-IN" sz="1000" b="1"/>
                        <a:t>Friendship</a:t>
                      </a:r>
                      <a:endParaRPr lang="en-IN" sz="1000"/>
                    </a:p>
                  </a:txBody>
                  <a:tcPr marL="44347" marR="44347" marT="22174" marB="2217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sz="1000"/>
                        <a:t>friend (root)</a:t>
                      </a:r>
                    </a:p>
                  </a:txBody>
                  <a:tcPr marL="44347" marR="44347" marT="22174" marB="2217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sz="1000"/>
                        <a:t>Free</a:t>
                      </a:r>
                    </a:p>
                  </a:txBody>
                  <a:tcPr marL="44347" marR="44347" marT="22174" marB="2217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sz="1000"/>
                        <a:t>N/A</a:t>
                      </a:r>
                    </a:p>
                  </a:txBody>
                  <a:tcPr marL="44347" marR="44347" marT="22174" marB="2217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sz="1000"/>
                        <a:t>Can stand alone</a:t>
                      </a:r>
                    </a:p>
                  </a:txBody>
                  <a:tcPr marL="44347" marR="44347" marT="22174" marB="2217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92591041"/>
                  </a:ext>
                </a:extLst>
              </a:tr>
              <a:tr h="400440">
                <a:tc>
                  <a:txBody>
                    <a:bodyPr/>
                    <a:lstStyle/>
                    <a:p>
                      <a:endParaRPr lang="en-IN" sz="1000"/>
                    </a:p>
                  </a:txBody>
                  <a:tcPr marL="44347" marR="44347" marT="22174" marB="2217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sz="1000"/>
                        <a:t>-ship (suffix)</a:t>
                      </a:r>
                    </a:p>
                  </a:txBody>
                  <a:tcPr marL="44347" marR="44347" marT="22174" marB="2217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sz="1000"/>
                        <a:t>Bound</a:t>
                      </a:r>
                    </a:p>
                  </a:txBody>
                  <a:tcPr marL="44347" marR="44347" marT="22174" marB="2217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sz="1000"/>
                        <a:t>Derivational</a:t>
                      </a:r>
                    </a:p>
                  </a:txBody>
                  <a:tcPr marL="44347" marR="44347" marT="22174" marB="2217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sz="1000"/>
                        <a:t>Indicates state/condition</a:t>
                      </a:r>
                    </a:p>
                  </a:txBody>
                  <a:tcPr marL="44347" marR="44347" marT="22174" marB="2217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43644287"/>
                  </a:ext>
                </a:extLst>
              </a:tr>
              <a:tr h="225652">
                <a:tc>
                  <a:txBody>
                    <a:bodyPr/>
                    <a:lstStyle/>
                    <a:p>
                      <a:r>
                        <a:rPr lang="en-IN" sz="1000" b="1"/>
                        <a:t>Childishness</a:t>
                      </a:r>
                      <a:endParaRPr lang="en-IN" sz="1000"/>
                    </a:p>
                  </a:txBody>
                  <a:tcPr marL="44347" marR="44347" marT="22174" marB="2217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sz="1000"/>
                        <a:t>child (root)</a:t>
                      </a:r>
                    </a:p>
                  </a:txBody>
                  <a:tcPr marL="44347" marR="44347" marT="22174" marB="2217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sz="1000"/>
                        <a:t>Free</a:t>
                      </a:r>
                    </a:p>
                  </a:txBody>
                  <a:tcPr marL="44347" marR="44347" marT="22174" marB="2217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sz="1000"/>
                        <a:t>N/A</a:t>
                      </a:r>
                    </a:p>
                  </a:txBody>
                  <a:tcPr marL="44347" marR="44347" marT="22174" marB="2217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sz="1000"/>
                        <a:t>Can stand alone</a:t>
                      </a:r>
                    </a:p>
                  </a:txBody>
                  <a:tcPr marL="44347" marR="44347" marT="22174" marB="2217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88277720"/>
                  </a:ext>
                </a:extLst>
              </a:tr>
              <a:tr h="400440">
                <a:tc>
                  <a:txBody>
                    <a:bodyPr/>
                    <a:lstStyle/>
                    <a:p>
                      <a:endParaRPr lang="en-IN" sz="1000"/>
                    </a:p>
                  </a:txBody>
                  <a:tcPr marL="44347" marR="44347" marT="22174" marB="2217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sz="1000"/>
                        <a:t>-ish (suffix)</a:t>
                      </a:r>
                    </a:p>
                  </a:txBody>
                  <a:tcPr marL="44347" marR="44347" marT="22174" marB="2217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sz="1000"/>
                        <a:t>Bound</a:t>
                      </a:r>
                    </a:p>
                  </a:txBody>
                  <a:tcPr marL="44347" marR="44347" marT="22174" marB="2217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sz="1000"/>
                        <a:t>Derivational</a:t>
                      </a:r>
                    </a:p>
                  </a:txBody>
                  <a:tcPr marL="44347" marR="44347" marT="22174" marB="2217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sz="1000"/>
                        <a:t>Changes noun to adjective</a:t>
                      </a:r>
                    </a:p>
                  </a:txBody>
                  <a:tcPr marL="44347" marR="44347" marT="22174" marB="2217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68295647"/>
                  </a:ext>
                </a:extLst>
              </a:tr>
              <a:tr h="400440">
                <a:tc>
                  <a:txBody>
                    <a:bodyPr/>
                    <a:lstStyle/>
                    <a:p>
                      <a:endParaRPr lang="en-IN" sz="1000"/>
                    </a:p>
                  </a:txBody>
                  <a:tcPr marL="44347" marR="44347" marT="22174" marB="2217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sz="1000"/>
                        <a:t>-ness (suffix)</a:t>
                      </a:r>
                    </a:p>
                  </a:txBody>
                  <a:tcPr marL="44347" marR="44347" marT="22174" marB="2217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sz="1000"/>
                        <a:t>Bound</a:t>
                      </a:r>
                    </a:p>
                  </a:txBody>
                  <a:tcPr marL="44347" marR="44347" marT="22174" marB="2217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sz="1000"/>
                        <a:t>Derivational</a:t>
                      </a:r>
                    </a:p>
                  </a:txBody>
                  <a:tcPr marL="44347" marR="44347" marT="22174" marB="2217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sz="1000" dirty="0"/>
                        <a:t>Changes adjective to noun</a:t>
                      </a:r>
                    </a:p>
                  </a:txBody>
                  <a:tcPr marL="44347" marR="44347" marT="22174" marB="2217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54901176"/>
                  </a:ext>
                </a:extLst>
              </a:tr>
            </a:tbl>
          </a:graphicData>
        </a:graphic>
      </p:graphicFrame>
      <p:sp>
        <p:nvSpPr>
          <p:cNvPr id="4" name="TextBox 3">
            <a:extLst>
              <a:ext uri="{FF2B5EF4-FFF2-40B4-BE49-F238E27FC236}">
                <a16:creationId xmlns:a16="http://schemas.microsoft.com/office/drawing/2014/main" id="{4257CBC9-C064-FD72-004B-A7946E466913}"/>
              </a:ext>
            </a:extLst>
          </p:cNvPr>
          <p:cNvSpPr txBox="1"/>
          <p:nvPr/>
        </p:nvSpPr>
        <p:spPr>
          <a:xfrm>
            <a:off x="191344" y="188640"/>
            <a:ext cx="11665296" cy="923330"/>
          </a:xfrm>
          <a:prstGeom prst="rect">
            <a:avLst/>
          </a:prstGeom>
          <a:noFill/>
        </p:spPr>
        <p:txBody>
          <a:bodyPr wrap="square">
            <a:spAutoFit/>
          </a:bodyPr>
          <a:lstStyle/>
          <a:p>
            <a:r>
              <a:rPr lang="en-US" dirty="0"/>
              <a:t>Identify the affixes within the following words and determine whether each morpheme is free or bound. Additionally, specify whether each affix is inflectional or derivational and provide justification for your classification. (a) irresponsibility (b) reconstruction (c) swimming (d) friendship (e) childishness</a:t>
            </a:r>
            <a:endParaRPr lang="en-IN" dirty="0"/>
          </a:p>
        </p:txBody>
      </p:sp>
    </p:spTree>
    <p:extLst>
      <p:ext uri="{BB962C8B-B14F-4D97-AF65-F5344CB8AC3E}">
        <p14:creationId xmlns:p14="http://schemas.microsoft.com/office/powerpoint/2010/main" val="12331318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1604"/>
            <a:ext cx="11461178" cy="6502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object 3"/>
          <p:cNvSpPr txBox="1"/>
          <p:nvPr/>
        </p:nvSpPr>
        <p:spPr>
          <a:xfrm>
            <a:off x="9048328" y="-29294"/>
            <a:ext cx="3528392" cy="1012184"/>
          </a:xfrm>
          <a:prstGeom prst="rect">
            <a:avLst/>
          </a:prstGeom>
        </p:spPr>
        <p:txBody>
          <a:bodyPr vert="horz" wrap="square" lIns="0" tIns="14335" rIns="0" bIns="0" rtlCol="0">
            <a:spAutoFit/>
          </a:bodyPr>
          <a:lstStyle/>
          <a:p>
            <a:pPr marL="71673">
              <a:spcBef>
                <a:spcPts val="113"/>
              </a:spcBef>
              <a:buClr>
                <a:srgbClr val="E38211"/>
              </a:buClr>
              <a:buSzPct val="92857"/>
              <a:tabLst>
                <a:tab pos="490240" algn="l"/>
              </a:tabLst>
            </a:pPr>
            <a:r>
              <a:rPr lang="en-US" sz="1600" b="1" spc="-45" dirty="0">
                <a:solidFill>
                  <a:srgbClr val="3F3F3F"/>
                </a:solidFill>
                <a:latin typeface="Bookman Old Style" pitchFamily="18" charset="0"/>
                <a:cs typeface="Calibri"/>
              </a:rPr>
              <a:t>Application of FSA in NLP</a:t>
            </a:r>
          </a:p>
          <a:p>
            <a:pPr marL="490240" indent="-418567">
              <a:spcBef>
                <a:spcPts val="113"/>
              </a:spcBef>
              <a:buClr>
                <a:srgbClr val="E38211"/>
              </a:buClr>
              <a:buSzPct val="92857"/>
              <a:buFont typeface="Symbol"/>
              <a:buChar char=""/>
              <a:tabLst>
                <a:tab pos="490240" algn="l"/>
              </a:tabLst>
            </a:pPr>
            <a:r>
              <a:rPr sz="1600" b="1" spc="-45" dirty="0">
                <a:solidFill>
                  <a:srgbClr val="3F3F3F"/>
                </a:solidFill>
                <a:latin typeface="Bookman Old Style" pitchFamily="18" charset="0"/>
                <a:cs typeface="Calibri"/>
              </a:rPr>
              <a:t>Word</a:t>
            </a:r>
            <a:r>
              <a:rPr sz="1600" b="1" spc="-23" dirty="0">
                <a:solidFill>
                  <a:srgbClr val="3F3F3F"/>
                </a:solidFill>
                <a:latin typeface="Bookman Old Style" pitchFamily="18" charset="0"/>
                <a:cs typeface="Calibri"/>
              </a:rPr>
              <a:t> </a:t>
            </a:r>
            <a:r>
              <a:rPr sz="1600" b="1" spc="-17" dirty="0">
                <a:solidFill>
                  <a:srgbClr val="3F3F3F"/>
                </a:solidFill>
                <a:latin typeface="Bookman Old Style" pitchFamily="18" charset="0"/>
                <a:cs typeface="Calibri"/>
              </a:rPr>
              <a:t>Recognition</a:t>
            </a:r>
            <a:endParaRPr sz="1600" dirty="0">
              <a:latin typeface="Bookman Old Style" pitchFamily="18" charset="0"/>
              <a:cs typeface="Times New Roman"/>
            </a:endParaRPr>
          </a:p>
          <a:p>
            <a:pPr marL="523209" indent="-451536">
              <a:buClr>
                <a:srgbClr val="E38211"/>
              </a:buClr>
              <a:buFont typeface="Symbol"/>
              <a:buChar char=""/>
              <a:tabLst>
                <a:tab pos="523209" algn="l"/>
              </a:tabLst>
            </a:pPr>
            <a:r>
              <a:rPr sz="1600" b="1" spc="-11" dirty="0">
                <a:solidFill>
                  <a:srgbClr val="3F3F3F"/>
                </a:solidFill>
                <a:latin typeface="Bookman Old Style" pitchFamily="18" charset="0"/>
                <a:cs typeface="Calibri"/>
              </a:rPr>
              <a:t>Dictionary</a:t>
            </a:r>
            <a:r>
              <a:rPr sz="1600" b="1" spc="-17" dirty="0">
                <a:solidFill>
                  <a:srgbClr val="3F3F3F"/>
                </a:solidFill>
                <a:latin typeface="Bookman Old Style" pitchFamily="18" charset="0"/>
                <a:cs typeface="Calibri"/>
              </a:rPr>
              <a:t> </a:t>
            </a:r>
            <a:r>
              <a:rPr sz="1600" b="1" spc="-23" dirty="0">
                <a:solidFill>
                  <a:srgbClr val="3F3F3F"/>
                </a:solidFill>
                <a:latin typeface="Bookman Old Style" pitchFamily="18" charset="0"/>
                <a:cs typeface="Calibri"/>
              </a:rPr>
              <a:t>Lookup</a:t>
            </a:r>
            <a:endParaRPr sz="1600" dirty="0">
              <a:latin typeface="Bookman Old Style" pitchFamily="18" charset="0"/>
              <a:cs typeface="Times New Roman"/>
            </a:endParaRPr>
          </a:p>
          <a:p>
            <a:pPr marL="523209" indent="-451536">
              <a:buClr>
                <a:srgbClr val="E38211"/>
              </a:buClr>
              <a:buFont typeface="Symbol"/>
              <a:buChar char=""/>
              <a:tabLst>
                <a:tab pos="523209" algn="l"/>
              </a:tabLst>
            </a:pPr>
            <a:r>
              <a:rPr sz="1600" b="1" spc="-11" dirty="0">
                <a:solidFill>
                  <a:srgbClr val="3F3F3F"/>
                </a:solidFill>
                <a:latin typeface="Bookman Old Style" pitchFamily="18" charset="0"/>
                <a:cs typeface="Calibri"/>
              </a:rPr>
              <a:t>Spelling</a:t>
            </a:r>
            <a:r>
              <a:rPr sz="1600" b="1" spc="-56" dirty="0">
                <a:solidFill>
                  <a:srgbClr val="3F3F3F"/>
                </a:solidFill>
                <a:latin typeface="Bookman Old Style" pitchFamily="18" charset="0"/>
                <a:cs typeface="Calibri"/>
              </a:rPr>
              <a:t> </a:t>
            </a:r>
            <a:r>
              <a:rPr sz="1600" b="1" spc="-17" dirty="0">
                <a:solidFill>
                  <a:srgbClr val="3F3F3F"/>
                </a:solidFill>
                <a:latin typeface="Bookman Old Style" pitchFamily="18" charset="0"/>
                <a:cs typeface="Calibri"/>
              </a:rPr>
              <a:t>Conventions</a:t>
            </a:r>
            <a:endParaRPr sz="1600" dirty="0">
              <a:latin typeface="Bookman Old Style" pitchFamily="18" charset="0"/>
              <a:cs typeface="Calibri"/>
            </a:endParaRPr>
          </a:p>
        </p:txBody>
      </p:sp>
    </p:spTree>
    <p:extLst>
      <p:ext uri="{BB962C8B-B14F-4D97-AF65-F5344CB8AC3E}">
        <p14:creationId xmlns:p14="http://schemas.microsoft.com/office/powerpoint/2010/main" val="5985416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46101" y="-147268"/>
            <a:ext cx="11329259" cy="787139"/>
          </a:xfrm>
          <a:prstGeom prst="rect">
            <a:avLst/>
          </a:prstGeom>
          <a:noFill/>
        </p:spPr>
        <p:txBody>
          <a:bodyPr wrap="square" rtlCol="0">
            <a:spAutoFit/>
          </a:bodyPr>
          <a:lstStyle/>
          <a:p>
            <a:pPr algn="ctr"/>
            <a:r>
              <a:rPr lang="en-US" sz="4515" b="1" dirty="0">
                <a:solidFill>
                  <a:srgbClr val="FF0000"/>
                </a:solidFill>
              </a:rPr>
              <a:t>Expanded FSA for few English Nouns</a:t>
            </a:r>
            <a:endParaRPr lang="en-IN" sz="4515" b="1" dirty="0">
              <a:solidFill>
                <a:srgbClr val="FF0000"/>
              </a:solidFill>
            </a:endParaRPr>
          </a:p>
        </p:txBody>
      </p:sp>
      <p:pic>
        <p:nvPicPr>
          <p:cNvPr id="204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344" y="1189141"/>
            <a:ext cx="9353651" cy="44797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2" name="Table 1"/>
          <p:cNvGraphicFramePr>
            <a:graphicFrameLocks noGrp="1"/>
          </p:cNvGraphicFramePr>
          <p:nvPr>
            <p:extLst>
              <p:ext uri="{D42A27DB-BD31-4B8C-83A1-F6EECF244321}">
                <p14:modId xmlns:p14="http://schemas.microsoft.com/office/powerpoint/2010/main" val="1660409530"/>
              </p:ext>
            </p:extLst>
          </p:nvPr>
        </p:nvGraphicFramePr>
        <p:xfrm>
          <a:off x="9696400" y="2060848"/>
          <a:ext cx="2032028" cy="3176124"/>
        </p:xfrm>
        <a:graphic>
          <a:graphicData uri="http://schemas.openxmlformats.org/drawingml/2006/table">
            <a:tbl>
              <a:tblPr firstRow="1" bandRow="1">
                <a:tableStyleId>{5C22544A-7EE6-4342-B048-85BDC9FD1C3A}</a:tableStyleId>
              </a:tblPr>
              <a:tblGrid>
                <a:gridCol w="2032028">
                  <a:extLst>
                    <a:ext uri="{9D8B030D-6E8A-4147-A177-3AD203B41FA5}">
                      <a16:colId xmlns:a16="http://schemas.microsoft.com/office/drawing/2014/main" val="20000"/>
                    </a:ext>
                  </a:extLst>
                </a:gridCol>
              </a:tblGrid>
              <a:tr h="452775">
                <a:tc>
                  <a:txBody>
                    <a:bodyPr/>
                    <a:lstStyle/>
                    <a:p>
                      <a:r>
                        <a:rPr lang="en-US" sz="2300" dirty="0"/>
                        <a:t>dog</a:t>
                      </a:r>
                      <a:endParaRPr lang="en-IN" sz="2300" dirty="0"/>
                    </a:p>
                  </a:txBody>
                  <a:tcPr marL="103213" marR="103213" marT="51606" marB="51606"/>
                </a:tc>
                <a:extLst>
                  <a:ext uri="{0D108BD9-81ED-4DB2-BD59-A6C34878D82A}">
                    <a16:rowId xmlns:a16="http://schemas.microsoft.com/office/drawing/2014/main" val="10000"/>
                  </a:ext>
                </a:extLst>
              </a:tr>
              <a:tr h="4527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300" dirty="0"/>
                        <a:t>dogs</a:t>
                      </a:r>
                      <a:endParaRPr lang="en-IN" sz="2300" dirty="0"/>
                    </a:p>
                  </a:txBody>
                  <a:tcPr marL="103213" marR="103213" marT="51606" marB="51606"/>
                </a:tc>
                <a:extLst>
                  <a:ext uri="{0D108BD9-81ED-4DB2-BD59-A6C34878D82A}">
                    <a16:rowId xmlns:a16="http://schemas.microsoft.com/office/drawing/2014/main" val="10001"/>
                  </a:ext>
                </a:extLst>
              </a:tr>
              <a:tr h="452775">
                <a:tc>
                  <a:txBody>
                    <a:bodyPr/>
                    <a:lstStyle/>
                    <a:p>
                      <a:r>
                        <a:rPr lang="en-US" sz="2300" dirty="0"/>
                        <a:t>cat</a:t>
                      </a:r>
                      <a:endParaRPr lang="en-IN" sz="2300" dirty="0"/>
                    </a:p>
                  </a:txBody>
                  <a:tcPr marL="103213" marR="103213" marT="51606" marB="51606"/>
                </a:tc>
                <a:extLst>
                  <a:ext uri="{0D108BD9-81ED-4DB2-BD59-A6C34878D82A}">
                    <a16:rowId xmlns:a16="http://schemas.microsoft.com/office/drawing/2014/main" val="10002"/>
                  </a:ext>
                </a:extLst>
              </a:tr>
              <a:tr h="452775">
                <a:tc>
                  <a:txBody>
                    <a:bodyPr/>
                    <a:lstStyle/>
                    <a:p>
                      <a:r>
                        <a:rPr lang="en-US" sz="2300" dirty="0"/>
                        <a:t>cats</a:t>
                      </a:r>
                      <a:endParaRPr lang="en-IN" sz="2300" dirty="0"/>
                    </a:p>
                  </a:txBody>
                  <a:tcPr marL="103213" marR="103213" marT="51606" marB="51606"/>
                </a:tc>
                <a:extLst>
                  <a:ext uri="{0D108BD9-81ED-4DB2-BD59-A6C34878D82A}">
                    <a16:rowId xmlns:a16="http://schemas.microsoft.com/office/drawing/2014/main" val="10003"/>
                  </a:ext>
                </a:extLst>
              </a:tr>
              <a:tr h="452775">
                <a:tc>
                  <a:txBody>
                    <a:bodyPr/>
                    <a:lstStyle/>
                    <a:p>
                      <a:r>
                        <a:rPr lang="en-US" sz="2300" dirty="0"/>
                        <a:t>goose</a:t>
                      </a:r>
                      <a:endParaRPr lang="en-IN" sz="2300" dirty="0"/>
                    </a:p>
                  </a:txBody>
                  <a:tcPr marL="103213" marR="103213" marT="51606" marB="51606"/>
                </a:tc>
                <a:extLst>
                  <a:ext uri="{0D108BD9-81ED-4DB2-BD59-A6C34878D82A}">
                    <a16:rowId xmlns:a16="http://schemas.microsoft.com/office/drawing/2014/main" val="10004"/>
                  </a:ext>
                </a:extLst>
              </a:tr>
              <a:tr h="452775">
                <a:tc>
                  <a:txBody>
                    <a:bodyPr/>
                    <a:lstStyle/>
                    <a:p>
                      <a:r>
                        <a:rPr lang="en-US" sz="2300" dirty="0"/>
                        <a:t>geese</a:t>
                      </a:r>
                      <a:endParaRPr lang="en-IN" sz="2300" dirty="0"/>
                    </a:p>
                  </a:txBody>
                  <a:tcPr marL="103213" marR="103213" marT="51606" marB="51606"/>
                </a:tc>
                <a:extLst>
                  <a:ext uri="{0D108BD9-81ED-4DB2-BD59-A6C34878D82A}">
                    <a16:rowId xmlns:a16="http://schemas.microsoft.com/office/drawing/2014/main" val="10005"/>
                  </a:ext>
                </a:extLst>
              </a:tr>
              <a:tr h="452775">
                <a:tc>
                  <a:txBody>
                    <a:bodyPr/>
                    <a:lstStyle/>
                    <a:p>
                      <a:endParaRPr lang="en-IN" sz="2300" dirty="0"/>
                    </a:p>
                  </a:txBody>
                  <a:tcPr marL="103213" marR="103213" marT="51606" marB="51606"/>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9597650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3392" y="0"/>
            <a:ext cx="10396529" cy="38489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1492" y="3717032"/>
            <a:ext cx="9579429" cy="34726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418862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9349" y="1375945"/>
            <a:ext cx="11425270" cy="20530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67540" y="3754115"/>
            <a:ext cx="7623451" cy="27634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815413" y="340404"/>
            <a:ext cx="10970108" cy="787139"/>
          </a:xfrm>
          <a:prstGeom prst="rect">
            <a:avLst/>
          </a:prstGeom>
          <a:solidFill>
            <a:schemeClr val="accent1"/>
          </a:solidFill>
        </p:spPr>
        <p:txBody>
          <a:bodyPr wrap="square" rtlCol="0">
            <a:spAutoFit/>
          </a:bodyPr>
          <a:lstStyle/>
          <a:p>
            <a:r>
              <a:rPr lang="en-US" sz="4515" b="1" dirty="0">
                <a:solidFill>
                  <a:schemeClr val="bg1"/>
                </a:solidFill>
              </a:rPr>
              <a:t>Finite State Transducers</a:t>
            </a:r>
          </a:p>
        </p:txBody>
      </p:sp>
      <p:sp>
        <p:nvSpPr>
          <p:cNvPr id="2" name="Title 1"/>
          <p:cNvSpPr txBox="1">
            <a:spLocks/>
          </p:cNvSpPr>
          <p:nvPr/>
        </p:nvSpPr>
        <p:spPr>
          <a:xfrm>
            <a:off x="914400" y="2130428"/>
            <a:ext cx="10363201" cy="1470025"/>
          </a:xfrm>
          <a:prstGeom prst="rect">
            <a:avLst/>
          </a:prstGeom>
        </p:spPr>
        <p:txBody>
          <a:bodyPr/>
          <a:lstStyle>
            <a:lvl1pPr algn="ctr" defTabSz="1032083" rtl="0" eaLnBrk="1" latinLnBrk="0" hangingPunct="1">
              <a:spcBef>
                <a:spcPct val="0"/>
              </a:spcBef>
              <a:buNone/>
              <a:defRPr sz="4966" kern="1200">
                <a:solidFill>
                  <a:schemeClr val="tx1"/>
                </a:solidFill>
                <a:latin typeface="+mj-lt"/>
                <a:ea typeface="+mj-ea"/>
                <a:cs typeface="+mj-cs"/>
              </a:defRPr>
            </a:lvl1pPr>
          </a:lstStyle>
          <a:p>
            <a:endParaRPr lang="en-IN" sz="5418" dirty="0"/>
          </a:p>
        </p:txBody>
      </p:sp>
    </p:spTree>
    <p:extLst>
      <p:ext uri="{BB962C8B-B14F-4D97-AF65-F5344CB8AC3E}">
        <p14:creationId xmlns:p14="http://schemas.microsoft.com/office/powerpoint/2010/main" val="9197462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5413" y="1803424"/>
            <a:ext cx="10945216" cy="4226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itle 1"/>
          <p:cNvSpPr txBox="1">
            <a:spLocks/>
          </p:cNvSpPr>
          <p:nvPr/>
        </p:nvSpPr>
        <p:spPr>
          <a:xfrm>
            <a:off x="373429" y="-65992"/>
            <a:ext cx="11343051" cy="1290159"/>
          </a:xfrm>
          <a:prstGeom prst="rect">
            <a:avLst/>
          </a:prstGeom>
        </p:spPr>
        <p:txBody>
          <a:bodyPr bIns="103213" anchor="b" anchorCtr="0">
            <a:normAutofit/>
          </a:bodyPr>
          <a:lstStyle>
            <a:lvl1pPr algn="l" rtl="0" eaLnBrk="1" latinLnBrk="0" hangingPunct="1">
              <a:spcBef>
                <a:spcPct val="0"/>
              </a:spcBef>
              <a:buNone/>
              <a:defRPr kumimoji="0" sz="4000" kern="1200">
                <a:solidFill>
                  <a:schemeClr val="tx2"/>
                </a:solidFill>
                <a:latin typeface="+mj-lt"/>
                <a:ea typeface="+mj-ea"/>
                <a:cs typeface="+mj-cs"/>
              </a:defRPr>
            </a:lvl1pPr>
          </a:lstStyle>
          <a:p>
            <a:pPr algn="ctr"/>
            <a:r>
              <a:rPr lang="en-US" sz="4515" b="1" dirty="0"/>
              <a:t>Formal Definition of FST</a:t>
            </a:r>
            <a:endParaRPr lang="en-IN" sz="4515" b="1" dirty="0"/>
          </a:p>
        </p:txBody>
      </p:sp>
      <p:sp>
        <p:nvSpPr>
          <p:cNvPr id="2" name="TextBox 1"/>
          <p:cNvSpPr txBox="1"/>
          <p:nvPr/>
        </p:nvSpPr>
        <p:spPr>
          <a:xfrm>
            <a:off x="1219268" y="6029924"/>
            <a:ext cx="7640214" cy="578620"/>
          </a:xfrm>
          <a:prstGeom prst="rect">
            <a:avLst/>
          </a:prstGeom>
          <a:noFill/>
        </p:spPr>
        <p:txBody>
          <a:bodyPr wrap="square" rtlCol="0">
            <a:spAutoFit/>
          </a:bodyPr>
          <a:lstStyle/>
          <a:p>
            <a:r>
              <a:rPr lang="en-US" sz="3160" dirty="0"/>
              <a:t>T defines the relation of the language</a:t>
            </a:r>
            <a:endParaRPr lang="en-IN" sz="3160" dirty="0"/>
          </a:p>
        </p:txBody>
      </p:sp>
    </p:spTree>
    <p:extLst>
      <p:ext uri="{BB962C8B-B14F-4D97-AF65-F5344CB8AC3E}">
        <p14:creationId xmlns:p14="http://schemas.microsoft.com/office/powerpoint/2010/main" val="1625657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3429" y="1397028"/>
            <a:ext cx="11387201" cy="47954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itle 1"/>
          <p:cNvSpPr txBox="1">
            <a:spLocks/>
          </p:cNvSpPr>
          <p:nvPr/>
        </p:nvSpPr>
        <p:spPr>
          <a:xfrm>
            <a:off x="373429" y="-65992"/>
            <a:ext cx="11343051" cy="1290159"/>
          </a:xfrm>
          <a:prstGeom prst="rect">
            <a:avLst/>
          </a:prstGeom>
        </p:spPr>
        <p:txBody>
          <a:bodyPr bIns="103213" anchor="b" anchorCtr="0">
            <a:normAutofit/>
          </a:bodyPr>
          <a:lstStyle>
            <a:lvl1pPr algn="l" rtl="0" eaLnBrk="1" latinLnBrk="0" hangingPunct="1">
              <a:spcBef>
                <a:spcPct val="0"/>
              </a:spcBef>
              <a:buNone/>
              <a:defRPr kumimoji="0" sz="4000" kern="1200">
                <a:solidFill>
                  <a:schemeClr val="tx2"/>
                </a:solidFill>
                <a:latin typeface="+mj-lt"/>
                <a:ea typeface="+mj-ea"/>
                <a:cs typeface="+mj-cs"/>
              </a:defRPr>
            </a:lvl1pPr>
          </a:lstStyle>
          <a:p>
            <a:pPr algn="ctr"/>
            <a:r>
              <a:rPr lang="en-US" sz="4515" b="1" dirty="0"/>
              <a:t>FSTs for NLP</a:t>
            </a:r>
            <a:endParaRPr lang="en-IN" sz="4515" b="1" dirty="0"/>
          </a:p>
        </p:txBody>
      </p:sp>
    </p:spTree>
    <p:extLst>
      <p:ext uri="{BB962C8B-B14F-4D97-AF65-F5344CB8AC3E}">
        <p14:creationId xmlns:p14="http://schemas.microsoft.com/office/powerpoint/2010/main" val="2967277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336" y="764704"/>
            <a:ext cx="11137237" cy="56895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itle 1"/>
          <p:cNvSpPr txBox="1">
            <a:spLocks/>
          </p:cNvSpPr>
          <p:nvPr/>
        </p:nvSpPr>
        <p:spPr>
          <a:xfrm>
            <a:off x="373429" y="-65991"/>
            <a:ext cx="11343051" cy="975346"/>
          </a:xfrm>
          <a:prstGeom prst="rect">
            <a:avLst/>
          </a:prstGeom>
        </p:spPr>
        <p:txBody>
          <a:bodyPr bIns="103213" anchor="b" anchorCtr="0">
            <a:normAutofit/>
          </a:bodyPr>
          <a:lstStyle>
            <a:lvl1pPr algn="l" rtl="0" eaLnBrk="1" latinLnBrk="0" hangingPunct="1">
              <a:spcBef>
                <a:spcPct val="0"/>
              </a:spcBef>
              <a:buNone/>
              <a:defRPr kumimoji="0" sz="4000" kern="1200">
                <a:solidFill>
                  <a:schemeClr val="tx2"/>
                </a:solidFill>
                <a:latin typeface="+mj-lt"/>
                <a:ea typeface="+mj-ea"/>
                <a:cs typeface="+mj-cs"/>
              </a:defRPr>
            </a:lvl1pPr>
          </a:lstStyle>
          <a:p>
            <a:pPr algn="ctr"/>
            <a:r>
              <a:rPr lang="en-US" sz="4515" b="1" dirty="0"/>
              <a:t>FSTs for Morphological Parsing</a:t>
            </a:r>
            <a:endParaRPr lang="en-IN" sz="4515" b="1" dirty="0"/>
          </a:p>
        </p:txBody>
      </p:sp>
    </p:spTree>
    <p:extLst>
      <p:ext uri="{BB962C8B-B14F-4D97-AF65-F5344CB8AC3E}">
        <p14:creationId xmlns:p14="http://schemas.microsoft.com/office/powerpoint/2010/main" val="31534781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FST’s and Orthographic rules</a:t>
            </a:r>
            <a:endParaRPr lang="en-IN" dirty="0"/>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5360" y="1382494"/>
            <a:ext cx="11135205" cy="52008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4637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EC2A5D-67B5-8A8F-9812-0A421A70B9FE}"/>
              </a:ext>
            </a:extLst>
          </p:cNvPr>
          <p:cNvSpPr>
            <a:spLocks noGrp="1"/>
          </p:cNvSpPr>
          <p:nvPr>
            <p:ph type="title"/>
          </p:nvPr>
        </p:nvSpPr>
        <p:spPr>
          <a:xfrm>
            <a:off x="479376" y="106930"/>
            <a:ext cx="10972800" cy="634082"/>
          </a:xfrm>
        </p:spPr>
        <p:txBody>
          <a:bodyPr>
            <a:normAutofit fontScale="90000"/>
          </a:bodyPr>
          <a:lstStyle/>
          <a:p>
            <a:r>
              <a:rPr lang="en-US" dirty="0"/>
              <a:t>Text Normalization</a:t>
            </a:r>
            <a:endParaRPr lang="en-IN" dirty="0"/>
          </a:p>
        </p:txBody>
      </p:sp>
      <p:sp>
        <p:nvSpPr>
          <p:cNvPr id="3" name="Content Placeholder 2">
            <a:extLst>
              <a:ext uri="{FF2B5EF4-FFF2-40B4-BE49-F238E27FC236}">
                <a16:creationId xmlns:a16="http://schemas.microsoft.com/office/drawing/2014/main" id="{2C4847D0-00FD-6AAF-B4A4-090989B5D4C3}"/>
              </a:ext>
            </a:extLst>
          </p:cNvPr>
          <p:cNvSpPr>
            <a:spLocks noGrp="1"/>
          </p:cNvSpPr>
          <p:nvPr>
            <p:ph idx="1"/>
          </p:nvPr>
        </p:nvSpPr>
        <p:spPr>
          <a:xfrm>
            <a:off x="191344" y="980728"/>
            <a:ext cx="11881320" cy="5877271"/>
          </a:xfrm>
        </p:spPr>
        <p:txBody>
          <a:bodyPr>
            <a:normAutofit fontScale="85000" lnSpcReduction="20000"/>
          </a:bodyPr>
          <a:lstStyle/>
          <a:p>
            <a:pPr algn="just"/>
            <a:r>
              <a:rPr lang="en-US" b="0" i="0" dirty="0">
                <a:solidFill>
                  <a:srgbClr val="374151"/>
                </a:solidFill>
                <a:effectLst/>
                <a:latin typeface="Söhne"/>
              </a:rPr>
              <a:t>Text normalization in NLP refers to the </a:t>
            </a:r>
            <a:r>
              <a:rPr lang="en-US" b="0" i="0" dirty="0">
                <a:solidFill>
                  <a:srgbClr val="FF0000"/>
                </a:solidFill>
                <a:effectLst/>
                <a:latin typeface="Söhne"/>
              </a:rPr>
              <a:t>process of transforming text data into a standardized and consistent format</a:t>
            </a:r>
            <a:r>
              <a:rPr lang="en-US" b="0" i="0" dirty="0">
                <a:solidFill>
                  <a:srgbClr val="374151"/>
                </a:solidFill>
                <a:effectLst/>
                <a:latin typeface="Söhne"/>
              </a:rPr>
              <a:t>. </a:t>
            </a:r>
          </a:p>
          <a:p>
            <a:pPr algn="l">
              <a:buFont typeface="Arial" panose="020B0604020202020204" pitchFamily="34" charset="0"/>
              <a:buChar char="•"/>
            </a:pPr>
            <a:r>
              <a:rPr lang="en-US" b="1" i="0" dirty="0">
                <a:solidFill>
                  <a:srgbClr val="111111"/>
                </a:solidFill>
                <a:effectLst/>
                <a:highlight>
                  <a:srgbClr val="FFFFFF"/>
                </a:highlight>
                <a:latin typeface="-apple-system"/>
              </a:rPr>
              <a:t>Lowercasing</a:t>
            </a:r>
            <a:r>
              <a:rPr lang="en-US" b="0" i="0" dirty="0">
                <a:solidFill>
                  <a:srgbClr val="111111"/>
                </a:solidFill>
                <a:effectLst/>
                <a:highlight>
                  <a:srgbClr val="FFFFFF"/>
                </a:highlight>
                <a:latin typeface="-apple-system"/>
              </a:rPr>
              <a:t>: Converting all characters to lowercase.</a:t>
            </a:r>
          </a:p>
          <a:p>
            <a:pPr algn="l">
              <a:buFont typeface="Arial" panose="020B0604020202020204" pitchFamily="34" charset="0"/>
              <a:buChar char="•"/>
            </a:pPr>
            <a:r>
              <a:rPr lang="en-US" b="1" i="0" dirty="0">
                <a:solidFill>
                  <a:srgbClr val="111111"/>
                </a:solidFill>
                <a:effectLst/>
                <a:highlight>
                  <a:srgbClr val="FFFFFF"/>
                </a:highlight>
                <a:latin typeface="-apple-system"/>
              </a:rPr>
              <a:t>Removing punctuation</a:t>
            </a:r>
            <a:r>
              <a:rPr lang="en-US" b="0" i="0" dirty="0">
                <a:solidFill>
                  <a:srgbClr val="111111"/>
                </a:solidFill>
                <a:effectLst/>
                <a:highlight>
                  <a:srgbClr val="FFFFFF"/>
                </a:highlight>
                <a:latin typeface="-apple-system"/>
              </a:rPr>
              <a:t>: Stripping out punctuation marks.</a:t>
            </a:r>
          </a:p>
          <a:p>
            <a:r>
              <a:rPr lang="en-US" b="1" i="0" dirty="0">
                <a:solidFill>
                  <a:srgbClr val="111111"/>
                </a:solidFill>
                <a:effectLst/>
                <a:highlight>
                  <a:srgbClr val="FFFFFF"/>
                </a:highlight>
                <a:latin typeface="-apple-system"/>
              </a:rPr>
              <a:t>Expanding contractions</a:t>
            </a:r>
            <a:r>
              <a:rPr lang="en-US" b="0" i="0" dirty="0">
                <a:solidFill>
                  <a:srgbClr val="111111"/>
                </a:solidFill>
                <a:effectLst/>
                <a:highlight>
                  <a:srgbClr val="FFFFFF"/>
                </a:highlight>
                <a:latin typeface="-apple-system"/>
              </a:rPr>
              <a:t>: Converting “don’t” to “do not”. </a:t>
            </a:r>
            <a:r>
              <a:rPr lang="en-US" sz="3600" dirty="0">
                <a:solidFill>
                  <a:srgbClr val="111111"/>
                </a:solidFill>
                <a:highlight>
                  <a:srgbClr val="FFFFFF"/>
                </a:highlight>
                <a:latin typeface="-apple-system"/>
              </a:rPr>
              <a:t>Create a dictionary of contractions with their corresponding expansions.</a:t>
            </a:r>
          </a:p>
          <a:p>
            <a:pPr algn="l">
              <a:buFont typeface="Arial" panose="020B0604020202020204" pitchFamily="34" charset="0"/>
              <a:buChar char="•"/>
            </a:pPr>
            <a:r>
              <a:rPr lang="en-US" b="1" i="0" dirty="0">
                <a:solidFill>
                  <a:srgbClr val="111111"/>
                </a:solidFill>
                <a:effectLst/>
                <a:highlight>
                  <a:srgbClr val="FFFFFF"/>
                </a:highlight>
                <a:latin typeface="-apple-system"/>
              </a:rPr>
              <a:t>Standardizing spelling</a:t>
            </a:r>
            <a:r>
              <a:rPr lang="en-US" b="0" i="0" dirty="0">
                <a:solidFill>
                  <a:srgbClr val="111111"/>
                </a:solidFill>
                <a:effectLst/>
                <a:highlight>
                  <a:srgbClr val="FFFFFF"/>
                </a:highlight>
                <a:latin typeface="-apple-system"/>
              </a:rPr>
              <a:t>: Ensuring consistent spelling (e.g., “color” vs. “</a:t>
            </a:r>
            <a:r>
              <a:rPr lang="en-US" b="0" i="0" dirty="0" err="1">
                <a:solidFill>
                  <a:srgbClr val="111111"/>
                </a:solidFill>
                <a:effectLst/>
                <a:highlight>
                  <a:srgbClr val="FFFFFF"/>
                </a:highlight>
                <a:latin typeface="-apple-system"/>
              </a:rPr>
              <a:t>colour</a:t>
            </a:r>
            <a:r>
              <a:rPr lang="en-US" b="0" i="0" dirty="0">
                <a:solidFill>
                  <a:srgbClr val="111111"/>
                </a:solidFill>
                <a:effectLst/>
                <a:highlight>
                  <a:srgbClr val="FFFFFF"/>
                </a:highlight>
                <a:latin typeface="-apple-system"/>
              </a:rPr>
              <a:t>”).</a:t>
            </a:r>
          </a:p>
          <a:p>
            <a:pPr algn="just"/>
            <a:r>
              <a:rPr lang="en-US" b="0" i="0" dirty="0">
                <a:solidFill>
                  <a:srgbClr val="374151"/>
                </a:solidFill>
                <a:effectLst/>
                <a:latin typeface="Söhne"/>
              </a:rPr>
              <a:t>Normalizing in this context means that similar words are combined into a single, normalized form.</a:t>
            </a:r>
          </a:p>
          <a:p>
            <a:r>
              <a:rPr lang="en-US" dirty="0"/>
              <a:t>Normalization is helpful in </a:t>
            </a:r>
            <a:r>
              <a:rPr lang="en-US" dirty="0">
                <a:solidFill>
                  <a:srgbClr val="00B050"/>
                </a:solidFill>
              </a:rPr>
              <a:t>reducing the number of unique tokens present in the text</a:t>
            </a:r>
            <a:r>
              <a:rPr lang="en-US" dirty="0"/>
              <a:t>, removing the variations in a text and also cleaning the text by removing redundant information </a:t>
            </a:r>
            <a:endParaRPr lang="en-US" b="0" i="0" dirty="0">
              <a:solidFill>
                <a:srgbClr val="374151"/>
              </a:solidFill>
              <a:effectLst/>
              <a:latin typeface="Söhne"/>
            </a:endParaRPr>
          </a:p>
          <a:p>
            <a:pPr algn="just"/>
            <a:endParaRPr lang="en-US" b="0" i="0" dirty="0">
              <a:solidFill>
                <a:srgbClr val="374151"/>
              </a:solidFill>
              <a:effectLst/>
              <a:latin typeface="Söhne"/>
            </a:endParaRPr>
          </a:p>
        </p:txBody>
      </p:sp>
    </p:spTree>
    <p:extLst>
      <p:ext uri="{BB962C8B-B14F-4D97-AF65-F5344CB8AC3E}">
        <p14:creationId xmlns:p14="http://schemas.microsoft.com/office/powerpoint/2010/main" val="26991160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7A799FC-D52F-7B8E-9F66-10D010EA1DC6}"/>
              </a:ext>
            </a:extLst>
          </p:cNvPr>
          <p:cNvPicPr>
            <a:picLocks noChangeAspect="1"/>
          </p:cNvPicPr>
          <p:nvPr/>
        </p:nvPicPr>
        <p:blipFill rotWithShape="1">
          <a:blip r:embed="rId2"/>
          <a:srcRect l="11609" t="15352" r="12791" b="10100"/>
          <a:stretch/>
        </p:blipFill>
        <p:spPr>
          <a:xfrm>
            <a:off x="95672" y="0"/>
            <a:ext cx="12000656" cy="6656614"/>
          </a:xfrm>
          <a:prstGeom prst="rect">
            <a:avLst/>
          </a:prstGeom>
        </p:spPr>
      </p:pic>
    </p:spTree>
    <p:extLst>
      <p:ext uri="{BB962C8B-B14F-4D97-AF65-F5344CB8AC3E}">
        <p14:creationId xmlns:p14="http://schemas.microsoft.com/office/powerpoint/2010/main" val="16794243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A346C456-BE36-5C86-29A1-6BC62F121E11}"/>
              </a:ext>
            </a:extLst>
          </p:cNvPr>
          <p:cNvPicPr>
            <a:picLocks noChangeAspect="1"/>
          </p:cNvPicPr>
          <p:nvPr/>
        </p:nvPicPr>
        <p:blipFill>
          <a:blip r:embed="rId3"/>
          <a:stretch>
            <a:fillRect/>
          </a:stretch>
        </p:blipFill>
        <p:spPr>
          <a:xfrm>
            <a:off x="1137989" y="88727"/>
            <a:ext cx="9834743" cy="6625786"/>
          </a:xfrm>
          <a:prstGeom prst="rect">
            <a:avLst/>
          </a:prstGeom>
        </p:spPr>
      </p:pic>
    </p:spTree>
    <p:extLst>
      <p:ext uri="{BB962C8B-B14F-4D97-AF65-F5344CB8AC3E}">
        <p14:creationId xmlns:p14="http://schemas.microsoft.com/office/powerpoint/2010/main" val="352805773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5200" y="340404"/>
            <a:ext cx="11460321" cy="6502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9637525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9416" y="18773"/>
            <a:ext cx="10369152" cy="68392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3729448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5201" y="990634"/>
            <a:ext cx="6225016" cy="33759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1869499" y="-147268"/>
            <a:ext cx="8615560" cy="717569"/>
          </a:xfrm>
          <a:prstGeom prst="rect">
            <a:avLst/>
          </a:prstGeom>
          <a:noFill/>
        </p:spPr>
        <p:txBody>
          <a:bodyPr wrap="square" rtlCol="0">
            <a:spAutoFit/>
          </a:bodyPr>
          <a:lstStyle/>
          <a:p>
            <a:pPr algn="ctr"/>
            <a:r>
              <a:rPr lang="en-US" sz="4063" b="1" dirty="0"/>
              <a:t>Parts Of Speech(POS)</a:t>
            </a:r>
            <a:endParaRPr lang="en-IN" sz="4063" b="1" dirty="0"/>
          </a:p>
        </p:txBody>
      </p:sp>
      <p:sp>
        <p:nvSpPr>
          <p:cNvPr id="2" name="Title 1"/>
          <p:cNvSpPr txBox="1">
            <a:spLocks/>
          </p:cNvSpPr>
          <p:nvPr/>
        </p:nvSpPr>
        <p:spPr>
          <a:xfrm>
            <a:off x="7152625" y="817772"/>
            <a:ext cx="4592331" cy="1290159"/>
          </a:xfrm>
          <a:prstGeom prst="rect">
            <a:avLst/>
          </a:prstGeom>
        </p:spPr>
        <p:txBody>
          <a:bodyP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4515"/>
              <a:t>Types of Phrases</a:t>
            </a:r>
            <a:endParaRPr lang="en-IN" sz="4515" dirty="0"/>
          </a:p>
        </p:txBody>
      </p:sp>
      <p:sp>
        <p:nvSpPr>
          <p:cNvPr id="4" name="Content Placeholder 2"/>
          <p:cNvSpPr txBox="1">
            <a:spLocks/>
          </p:cNvSpPr>
          <p:nvPr/>
        </p:nvSpPr>
        <p:spPr>
          <a:xfrm>
            <a:off x="7122918" y="1923397"/>
            <a:ext cx="4622039" cy="3943970"/>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612"/>
              <a:t>Noun Phrase</a:t>
            </a:r>
          </a:p>
          <a:p>
            <a:r>
              <a:rPr lang="en-US" sz="3612"/>
              <a:t>Verb Phrase</a:t>
            </a:r>
          </a:p>
          <a:p>
            <a:r>
              <a:rPr lang="en-US" sz="3612"/>
              <a:t>Prepositional Phrase</a:t>
            </a:r>
          </a:p>
          <a:p>
            <a:r>
              <a:rPr lang="en-US" sz="3612"/>
              <a:t>Adjective Phrase</a:t>
            </a:r>
          </a:p>
          <a:p>
            <a:r>
              <a:rPr lang="en-US" sz="3612"/>
              <a:t>Adverb Phrase</a:t>
            </a:r>
            <a:endParaRPr lang="en-IN" sz="3612" dirty="0"/>
          </a:p>
        </p:txBody>
      </p:sp>
    </p:spTree>
    <p:extLst>
      <p:ext uri="{BB962C8B-B14F-4D97-AF65-F5344CB8AC3E}">
        <p14:creationId xmlns:p14="http://schemas.microsoft.com/office/powerpoint/2010/main" val="397594910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32930" y="-8960"/>
            <a:ext cx="10972800" cy="5108671"/>
          </a:xfrm>
        </p:spPr>
        <p:txBody>
          <a:bodyPr/>
          <a:lstStyle/>
          <a:p>
            <a:r>
              <a:rPr lang="en-US" dirty="0"/>
              <a:t>Noun Phrase</a:t>
            </a:r>
          </a:p>
        </p:txBody>
      </p:sp>
      <p:pic>
        <p:nvPicPr>
          <p:cNvPr id="5" name="Picture 4">
            <a:extLst>
              <a:ext uri="{FF2B5EF4-FFF2-40B4-BE49-F238E27FC236}">
                <a16:creationId xmlns:a16="http://schemas.microsoft.com/office/drawing/2014/main" id="{363B0680-33AC-BF60-7A97-5BAD52441C45}"/>
              </a:ext>
            </a:extLst>
          </p:cNvPr>
          <p:cNvPicPr>
            <a:picLocks noChangeAspect="1"/>
          </p:cNvPicPr>
          <p:nvPr/>
        </p:nvPicPr>
        <p:blipFill>
          <a:blip r:embed="rId2"/>
          <a:stretch>
            <a:fillRect/>
          </a:stretch>
        </p:blipFill>
        <p:spPr>
          <a:xfrm>
            <a:off x="243923" y="665519"/>
            <a:ext cx="3209530" cy="2921393"/>
          </a:xfrm>
          <a:prstGeom prst="rect">
            <a:avLst/>
          </a:prstGeom>
        </p:spPr>
      </p:pic>
      <p:pic>
        <p:nvPicPr>
          <p:cNvPr id="15" name="Picture 14">
            <a:extLst>
              <a:ext uri="{FF2B5EF4-FFF2-40B4-BE49-F238E27FC236}">
                <a16:creationId xmlns:a16="http://schemas.microsoft.com/office/drawing/2014/main" id="{A5E10D7E-0F5B-FE90-DA22-BBEA44BD54F8}"/>
              </a:ext>
            </a:extLst>
          </p:cNvPr>
          <p:cNvPicPr>
            <a:picLocks noChangeAspect="1"/>
          </p:cNvPicPr>
          <p:nvPr/>
        </p:nvPicPr>
        <p:blipFill>
          <a:blip r:embed="rId3"/>
          <a:stretch>
            <a:fillRect/>
          </a:stretch>
        </p:blipFill>
        <p:spPr>
          <a:xfrm>
            <a:off x="335360" y="3655416"/>
            <a:ext cx="2732872" cy="3202584"/>
          </a:xfrm>
          <a:prstGeom prst="rect">
            <a:avLst/>
          </a:prstGeom>
        </p:spPr>
      </p:pic>
      <p:sp>
        <p:nvSpPr>
          <p:cNvPr id="16" name="Content Placeholder 2"/>
          <p:cNvSpPr txBox="1">
            <a:spLocks/>
          </p:cNvSpPr>
          <p:nvPr/>
        </p:nvSpPr>
        <p:spPr>
          <a:xfrm>
            <a:off x="4295799" y="622082"/>
            <a:ext cx="7652277" cy="5903262"/>
          </a:xfrm>
          <a:prstGeom prst="rect">
            <a:avLst/>
          </a:prstGeom>
        </p:spPr>
        <p:txBody>
          <a:bodyPr vert="horz" lIns="103213" tIns="51606" rIns="103213" bIns="51606" numCol="1"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160" dirty="0"/>
              <a:t>Adjective Phrase: </a:t>
            </a:r>
            <a:r>
              <a:rPr lang="en-US" sz="3160" b="1" dirty="0">
                <a:solidFill>
                  <a:srgbClr val="FF0000"/>
                </a:solidFill>
              </a:rPr>
              <a:t>AdjP -&gt; Adv + </a:t>
            </a:r>
            <a:r>
              <a:rPr lang="en-US" sz="3160" b="1" dirty="0">
                <a:solidFill>
                  <a:schemeClr val="tx2"/>
                </a:solidFill>
              </a:rPr>
              <a:t>Adj</a:t>
            </a:r>
            <a:r>
              <a:rPr lang="en-US" sz="3160" b="1" dirty="0">
                <a:solidFill>
                  <a:srgbClr val="FF0000"/>
                </a:solidFill>
              </a:rPr>
              <a:t> + PP</a:t>
            </a:r>
          </a:p>
          <a:p>
            <a:pPr marL="0" indent="0">
              <a:buNone/>
            </a:pPr>
            <a:r>
              <a:rPr lang="en-US" sz="3160" b="1" dirty="0" err="1">
                <a:solidFill>
                  <a:srgbClr val="FF0000"/>
                </a:solidFill>
              </a:rPr>
              <a:t>Eg</a:t>
            </a:r>
            <a:r>
              <a:rPr lang="en-US" sz="3160" b="1" dirty="0">
                <a:solidFill>
                  <a:srgbClr val="FF0000"/>
                </a:solidFill>
              </a:rPr>
              <a:t>: quite </a:t>
            </a:r>
            <a:r>
              <a:rPr lang="en-US" sz="3160" b="1" dirty="0">
                <a:solidFill>
                  <a:schemeClr val="tx2"/>
                </a:solidFill>
              </a:rPr>
              <a:t>happy</a:t>
            </a:r>
            <a:r>
              <a:rPr lang="en-US" sz="3160" b="1" dirty="0">
                <a:solidFill>
                  <a:srgbClr val="FF0000"/>
                </a:solidFill>
              </a:rPr>
              <a:t> with the result</a:t>
            </a:r>
          </a:p>
          <a:p>
            <a:pPr marL="0" indent="0">
              <a:buNone/>
            </a:pPr>
            <a:endParaRPr lang="en-US" sz="3160" b="1" dirty="0">
              <a:solidFill>
                <a:srgbClr val="FF0000"/>
              </a:solidFill>
            </a:endParaRPr>
          </a:p>
          <a:p>
            <a:pPr marL="0" indent="0">
              <a:buNone/>
            </a:pPr>
            <a:endParaRPr lang="en-US" sz="3160" b="1" dirty="0">
              <a:solidFill>
                <a:srgbClr val="FF0000"/>
              </a:solidFill>
            </a:endParaRPr>
          </a:p>
          <a:p>
            <a:pPr marL="0" indent="0">
              <a:buNone/>
            </a:pPr>
            <a:endParaRPr lang="en-US" sz="3160" b="1" dirty="0">
              <a:solidFill>
                <a:srgbClr val="FF0000"/>
              </a:solidFill>
            </a:endParaRPr>
          </a:p>
          <a:p>
            <a:pPr marL="0" indent="0">
              <a:buNone/>
            </a:pPr>
            <a:endParaRPr lang="en-US" sz="3160" b="1" dirty="0">
              <a:solidFill>
                <a:srgbClr val="FF0000"/>
              </a:solidFill>
            </a:endParaRPr>
          </a:p>
          <a:p>
            <a:r>
              <a:rPr lang="en-US" sz="3160" dirty="0"/>
              <a:t>Adverb Phrase : </a:t>
            </a:r>
            <a:r>
              <a:rPr lang="en-US" sz="3160" b="1" dirty="0" err="1">
                <a:solidFill>
                  <a:srgbClr val="FF0000"/>
                </a:solidFill>
              </a:rPr>
              <a:t>AdvP</a:t>
            </a:r>
            <a:r>
              <a:rPr lang="en-US" sz="3160" b="1" dirty="0">
                <a:solidFill>
                  <a:srgbClr val="FF0000"/>
                </a:solidFill>
              </a:rPr>
              <a:t> - &gt; Deg + Adv</a:t>
            </a:r>
          </a:p>
          <a:p>
            <a:r>
              <a:rPr lang="en-US" sz="3160" dirty="0"/>
              <a:t>Prepositional Phrase: </a:t>
            </a:r>
            <a:r>
              <a:rPr lang="en-US" sz="3160" b="1" dirty="0">
                <a:solidFill>
                  <a:srgbClr val="FF0000"/>
                </a:solidFill>
              </a:rPr>
              <a:t>PP - &gt; Deg + NP</a:t>
            </a:r>
            <a:endParaRPr lang="en-IN" sz="3160" b="1" dirty="0">
              <a:solidFill>
                <a:srgbClr val="FF0000"/>
              </a:solidFill>
            </a:endParaRPr>
          </a:p>
          <a:p>
            <a:pPr marL="0" indent="0">
              <a:buNone/>
            </a:pPr>
            <a:endParaRPr lang="en-US" sz="3612" dirty="0"/>
          </a:p>
          <a:p>
            <a:pPr marL="0" indent="0">
              <a:buNone/>
            </a:pPr>
            <a:endParaRPr lang="en-US" sz="3612" dirty="0"/>
          </a:p>
        </p:txBody>
      </p:sp>
      <p:sp>
        <p:nvSpPr>
          <p:cNvPr id="18" name="TextBox 17">
            <a:extLst>
              <a:ext uri="{FF2B5EF4-FFF2-40B4-BE49-F238E27FC236}">
                <a16:creationId xmlns:a16="http://schemas.microsoft.com/office/drawing/2014/main" id="{1C291595-95AB-A216-DF3C-6D14DCFD8745}"/>
              </a:ext>
            </a:extLst>
          </p:cNvPr>
          <p:cNvSpPr txBox="1"/>
          <p:nvPr/>
        </p:nvSpPr>
        <p:spPr>
          <a:xfrm>
            <a:off x="4478955" y="2070446"/>
            <a:ext cx="6295975" cy="1030475"/>
          </a:xfrm>
          <a:prstGeom prst="rect">
            <a:avLst/>
          </a:prstGeom>
          <a:noFill/>
        </p:spPr>
        <p:txBody>
          <a:bodyPr wrap="square">
            <a:spAutoFit/>
          </a:bodyPr>
          <a:lstStyle/>
          <a:p>
            <a:r>
              <a:rPr lang="en-US" sz="2032" dirty="0"/>
              <a:t>Deg: Degree adverb(optional)</a:t>
            </a:r>
          </a:p>
          <a:p>
            <a:r>
              <a:rPr lang="en-US" sz="2032" dirty="0"/>
              <a:t>Adj: Adjective</a:t>
            </a:r>
          </a:p>
          <a:p>
            <a:r>
              <a:rPr lang="en-US" sz="2032" dirty="0"/>
              <a:t>PP : Preposition Phase(optional)</a:t>
            </a:r>
          </a:p>
        </p:txBody>
      </p:sp>
      <p:sp>
        <p:nvSpPr>
          <p:cNvPr id="14" name="Content Placeholder 2"/>
          <p:cNvSpPr txBox="1">
            <a:spLocks/>
          </p:cNvSpPr>
          <p:nvPr/>
        </p:nvSpPr>
        <p:spPr>
          <a:xfrm>
            <a:off x="1991544" y="6192481"/>
            <a:ext cx="3147345" cy="2596428"/>
          </a:xfrm>
          <a:prstGeom prst="rect">
            <a:avLst/>
          </a:prstGeom>
        </p:spPr>
        <p:txBody>
          <a:bodyPr vert="horz" lIns="103213" tIns="51606" rIns="103213" bIns="51606"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612" dirty="0"/>
              <a:t>Verb Phrase</a:t>
            </a:r>
          </a:p>
        </p:txBody>
      </p:sp>
    </p:spTree>
    <p:extLst>
      <p:ext uri="{BB962C8B-B14F-4D97-AF65-F5344CB8AC3E}">
        <p14:creationId xmlns:p14="http://schemas.microsoft.com/office/powerpoint/2010/main" val="252808285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5C3E3D6-9AA2-5707-7AE0-592C4DC6DCB3}"/>
              </a:ext>
            </a:extLst>
          </p:cNvPr>
          <p:cNvPicPr>
            <a:picLocks noChangeAspect="1"/>
          </p:cNvPicPr>
          <p:nvPr/>
        </p:nvPicPr>
        <p:blipFill>
          <a:blip r:embed="rId2"/>
          <a:stretch>
            <a:fillRect/>
          </a:stretch>
        </p:blipFill>
        <p:spPr>
          <a:xfrm>
            <a:off x="79498" y="1624712"/>
            <a:ext cx="7027674" cy="3974033"/>
          </a:xfrm>
          <a:prstGeom prst="rect">
            <a:avLst/>
          </a:prstGeom>
        </p:spPr>
      </p:pic>
      <p:pic>
        <p:nvPicPr>
          <p:cNvPr id="7" name="Picture 6">
            <a:extLst>
              <a:ext uri="{FF2B5EF4-FFF2-40B4-BE49-F238E27FC236}">
                <a16:creationId xmlns:a16="http://schemas.microsoft.com/office/drawing/2014/main" id="{CBC5A05E-0DEF-5789-6A23-8F49B822946C}"/>
              </a:ext>
            </a:extLst>
          </p:cNvPr>
          <p:cNvPicPr>
            <a:picLocks noChangeAspect="1"/>
          </p:cNvPicPr>
          <p:nvPr/>
        </p:nvPicPr>
        <p:blipFill>
          <a:blip r:embed="rId3"/>
          <a:stretch>
            <a:fillRect/>
          </a:stretch>
        </p:blipFill>
        <p:spPr>
          <a:xfrm>
            <a:off x="6502395" y="4892019"/>
            <a:ext cx="722878" cy="722878"/>
          </a:xfrm>
          <a:prstGeom prst="rect">
            <a:avLst/>
          </a:prstGeom>
        </p:spPr>
      </p:pic>
      <p:pic>
        <p:nvPicPr>
          <p:cNvPr id="9" name="Picture 8">
            <a:extLst>
              <a:ext uri="{FF2B5EF4-FFF2-40B4-BE49-F238E27FC236}">
                <a16:creationId xmlns:a16="http://schemas.microsoft.com/office/drawing/2014/main" id="{00A7C8A7-519B-3FF7-DE96-C9C267EC4CD9}"/>
              </a:ext>
            </a:extLst>
          </p:cNvPr>
          <p:cNvPicPr>
            <a:picLocks noChangeAspect="1"/>
          </p:cNvPicPr>
          <p:nvPr/>
        </p:nvPicPr>
        <p:blipFill>
          <a:blip r:embed="rId4"/>
          <a:stretch>
            <a:fillRect/>
          </a:stretch>
        </p:blipFill>
        <p:spPr>
          <a:xfrm>
            <a:off x="7107172" y="1796747"/>
            <a:ext cx="5212693" cy="3801997"/>
          </a:xfrm>
          <a:prstGeom prst="rect">
            <a:avLst/>
          </a:prstGeom>
        </p:spPr>
      </p:pic>
      <p:sp>
        <p:nvSpPr>
          <p:cNvPr id="2" name="Title 1">
            <a:extLst>
              <a:ext uri="{FF2B5EF4-FFF2-40B4-BE49-F238E27FC236}">
                <a16:creationId xmlns:a16="http://schemas.microsoft.com/office/drawing/2014/main" id="{10F887FF-C44E-9B11-63CE-328BCD3422FF}"/>
              </a:ext>
            </a:extLst>
          </p:cNvPr>
          <p:cNvSpPr>
            <a:spLocks noGrp="1"/>
          </p:cNvSpPr>
          <p:nvPr>
            <p:ph type="title"/>
          </p:nvPr>
        </p:nvSpPr>
        <p:spPr>
          <a:xfrm>
            <a:off x="609602" y="-131479"/>
            <a:ext cx="10972800" cy="1290159"/>
          </a:xfrm>
        </p:spPr>
        <p:txBody>
          <a:bodyPr/>
          <a:lstStyle/>
          <a:p>
            <a:r>
              <a:rPr lang="en-US" dirty="0"/>
              <a:t>Syntactic structure </a:t>
            </a:r>
            <a:endParaRPr lang="en-IN" dirty="0"/>
          </a:p>
        </p:txBody>
      </p:sp>
      <p:grpSp>
        <p:nvGrpSpPr>
          <p:cNvPr id="6" name="Group 5">
            <a:extLst>
              <a:ext uri="{FF2B5EF4-FFF2-40B4-BE49-F238E27FC236}">
                <a16:creationId xmlns:a16="http://schemas.microsoft.com/office/drawing/2014/main" id="{15E9D840-2140-D32F-4A3E-74D974EAB009}"/>
              </a:ext>
            </a:extLst>
          </p:cNvPr>
          <p:cNvGrpSpPr/>
          <p:nvPr/>
        </p:nvGrpSpPr>
        <p:grpSpPr>
          <a:xfrm>
            <a:off x="4827654" y="1021426"/>
            <a:ext cx="2409651" cy="748902"/>
            <a:chOff x="4277000" y="1296040"/>
            <a:chExt cx="2134800" cy="663480"/>
          </a:xfrm>
        </p:grpSpPr>
        <mc:AlternateContent xmlns:mc="http://schemas.openxmlformats.org/markup-compatibility/2006" xmlns:p14="http://schemas.microsoft.com/office/powerpoint/2010/main" xmlns:aink="http://schemas.microsoft.com/office/drawing/2016/ink">
          <mc:Choice Requires="p14 aink">
            <p:contentPart p14:bwMode="auto" r:id="rId5">
              <p14:nvContentPartPr>
                <p14:cNvPr id="3" name="Ink 2">
                  <a:extLst>
                    <a:ext uri="{FF2B5EF4-FFF2-40B4-BE49-F238E27FC236}">
                      <a16:creationId xmlns:a16="http://schemas.microsoft.com/office/drawing/2014/main" id="{80CBD610-9830-98C9-7F19-A723712144F9}"/>
                    </a:ext>
                  </a:extLst>
                </p14:cNvPr>
                <p14:cNvContentPartPr/>
                <p14:nvPr/>
              </p14:nvContentPartPr>
              <p14:xfrm>
                <a:off x="4277000" y="1455520"/>
                <a:ext cx="2134800" cy="504000"/>
              </p14:xfrm>
            </p:contentPart>
          </mc:Choice>
          <mc:Fallback xmlns="">
            <p:pic>
              <p:nvPicPr>
                <p:cNvPr id="3" name="Ink 2">
                  <a:extLst>
                    <a:ext uri="{FF2B5EF4-FFF2-40B4-BE49-F238E27FC236}">
                      <a16:creationId xmlns:a16="http://schemas.microsoft.com/office/drawing/2014/main" id="{80CBD610-9830-98C9-7F19-A723712144F9}"/>
                    </a:ext>
                  </a:extLst>
                </p:cNvPr>
                <p:cNvPicPr/>
                <p:nvPr/>
              </p:nvPicPr>
              <p:blipFill>
                <a:blip r:embed="rId6"/>
                <a:stretch>
                  <a:fillRect/>
                </a:stretch>
              </p:blipFill>
              <p:spPr>
                <a:xfrm>
                  <a:off x="4261052" y="1439571"/>
                  <a:ext cx="2166377" cy="5355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
              <p14:nvContentPartPr>
                <p14:cNvPr id="4" name="Ink 3">
                  <a:extLst>
                    <a:ext uri="{FF2B5EF4-FFF2-40B4-BE49-F238E27FC236}">
                      <a16:creationId xmlns:a16="http://schemas.microsoft.com/office/drawing/2014/main" id="{74B024ED-461D-6522-9B37-0B7D5AEBECA1}"/>
                    </a:ext>
                  </a:extLst>
                </p14:cNvPr>
                <p14:cNvContentPartPr/>
                <p14:nvPr/>
              </p14:nvContentPartPr>
              <p14:xfrm>
                <a:off x="5205440" y="1296040"/>
                <a:ext cx="27000" cy="217800"/>
              </p14:xfrm>
            </p:contentPart>
          </mc:Choice>
          <mc:Fallback xmlns="">
            <p:pic>
              <p:nvPicPr>
                <p:cNvPr id="4" name="Ink 3">
                  <a:extLst>
                    <a:ext uri="{FF2B5EF4-FFF2-40B4-BE49-F238E27FC236}">
                      <a16:creationId xmlns:a16="http://schemas.microsoft.com/office/drawing/2014/main" id="{74B024ED-461D-6522-9B37-0B7D5AEBECA1}"/>
                    </a:ext>
                  </a:extLst>
                </p:cNvPr>
                <p:cNvPicPr/>
                <p:nvPr/>
              </p:nvPicPr>
              <p:blipFill>
                <a:blip r:embed="rId8"/>
                <a:stretch>
                  <a:fillRect/>
                </a:stretch>
              </p:blipFill>
              <p:spPr>
                <a:xfrm>
                  <a:off x="5189558" y="1280096"/>
                  <a:ext cx="58447" cy="249370"/>
                </a:xfrm>
                <a:prstGeom prst="rect">
                  <a:avLst/>
                </a:prstGeom>
              </p:spPr>
            </p:pic>
          </mc:Fallback>
        </mc:AlternateContent>
      </p:grpSp>
    </p:spTree>
    <p:extLst>
      <p:ext uri="{BB962C8B-B14F-4D97-AF65-F5344CB8AC3E}">
        <p14:creationId xmlns:p14="http://schemas.microsoft.com/office/powerpoint/2010/main" val="338540765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C1B5B6-6AD1-2C4D-B557-EA6F05934E3E}"/>
              </a:ext>
            </a:extLst>
          </p:cNvPr>
          <p:cNvSpPr>
            <a:spLocks noGrp="1"/>
          </p:cNvSpPr>
          <p:nvPr>
            <p:ph type="title"/>
          </p:nvPr>
        </p:nvSpPr>
        <p:spPr/>
        <p:txBody>
          <a:bodyPr/>
          <a:lstStyle/>
          <a:p>
            <a:r>
              <a:rPr lang="en-US" dirty="0"/>
              <a:t>Types of POS tagger</a:t>
            </a:r>
            <a:endParaRPr lang="en-IN" dirty="0"/>
          </a:p>
        </p:txBody>
      </p:sp>
      <p:sp>
        <p:nvSpPr>
          <p:cNvPr id="3" name="Content Placeholder 2">
            <a:extLst>
              <a:ext uri="{FF2B5EF4-FFF2-40B4-BE49-F238E27FC236}">
                <a16:creationId xmlns:a16="http://schemas.microsoft.com/office/drawing/2014/main" id="{D6293D1B-2094-1024-0162-9E28B0796655}"/>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E5C12A76-1553-83AC-DED6-5617133EECAD}"/>
              </a:ext>
            </a:extLst>
          </p:cNvPr>
          <p:cNvPicPr>
            <a:picLocks noChangeAspect="1"/>
          </p:cNvPicPr>
          <p:nvPr/>
        </p:nvPicPr>
        <p:blipFill>
          <a:blip r:embed="rId2"/>
          <a:stretch>
            <a:fillRect/>
          </a:stretch>
        </p:blipFill>
        <p:spPr>
          <a:xfrm>
            <a:off x="609598" y="1397370"/>
            <a:ext cx="11167139" cy="5108671"/>
          </a:xfrm>
          <a:prstGeom prst="rect">
            <a:avLst/>
          </a:prstGeom>
        </p:spPr>
      </p:pic>
      <p:cxnSp>
        <p:nvCxnSpPr>
          <p:cNvPr id="7" name="Straight Connector 6">
            <a:extLst>
              <a:ext uri="{FF2B5EF4-FFF2-40B4-BE49-F238E27FC236}">
                <a16:creationId xmlns:a16="http://schemas.microsoft.com/office/drawing/2014/main" id="{A650F6B1-C60A-4395-78B9-1D0965F0CBF8}"/>
              </a:ext>
            </a:extLst>
          </p:cNvPr>
          <p:cNvCxnSpPr/>
          <p:nvPr/>
        </p:nvCxnSpPr>
        <p:spPr>
          <a:xfrm>
            <a:off x="2519730" y="3347721"/>
            <a:ext cx="3007318"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4A3CF591-F6A6-46BC-F4E0-67B7E2C39DEA}"/>
              </a:ext>
            </a:extLst>
          </p:cNvPr>
          <p:cNvCxnSpPr>
            <a:cxnSpLocks/>
          </p:cNvCxnSpPr>
          <p:nvPr/>
        </p:nvCxnSpPr>
        <p:spPr>
          <a:xfrm>
            <a:off x="3332518" y="5054577"/>
            <a:ext cx="894068"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F518F850-1F4A-7B3B-6DFD-48115E8D482C}"/>
              </a:ext>
            </a:extLst>
          </p:cNvPr>
          <p:cNvCxnSpPr>
            <a:cxnSpLocks/>
          </p:cNvCxnSpPr>
          <p:nvPr/>
        </p:nvCxnSpPr>
        <p:spPr>
          <a:xfrm>
            <a:off x="4876817" y="5786087"/>
            <a:ext cx="1137904"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753E466C-F539-A02E-8A44-17CEF3D89520}"/>
              </a:ext>
            </a:extLst>
          </p:cNvPr>
          <p:cNvCxnSpPr>
            <a:cxnSpLocks/>
          </p:cNvCxnSpPr>
          <p:nvPr/>
        </p:nvCxnSpPr>
        <p:spPr>
          <a:xfrm>
            <a:off x="1463104" y="6029924"/>
            <a:ext cx="1706856"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F5E0D28-DDAE-725B-F234-528BB2BB8999}"/>
              </a:ext>
            </a:extLst>
          </p:cNvPr>
          <p:cNvCxnSpPr>
            <a:cxnSpLocks/>
          </p:cNvCxnSpPr>
          <p:nvPr/>
        </p:nvCxnSpPr>
        <p:spPr>
          <a:xfrm>
            <a:off x="7152625" y="3510279"/>
            <a:ext cx="1137904"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10DD7605-6840-62F5-479E-0CFE87093FE2}"/>
              </a:ext>
            </a:extLst>
          </p:cNvPr>
          <p:cNvCxnSpPr>
            <a:cxnSpLocks/>
          </p:cNvCxnSpPr>
          <p:nvPr/>
        </p:nvCxnSpPr>
        <p:spPr>
          <a:xfrm>
            <a:off x="8778203" y="4241789"/>
            <a:ext cx="2031972"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825856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9F86F9-7575-FFE7-7523-4F5BBC92D127}"/>
              </a:ext>
            </a:extLst>
          </p:cNvPr>
          <p:cNvSpPr>
            <a:spLocks noGrp="1"/>
          </p:cNvSpPr>
          <p:nvPr>
            <p:ph type="title"/>
          </p:nvPr>
        </p:nvSpPr>
        <p:spPr>
          <a:xfrm>
            <a:off x="335360" y="116632"/>
            <a:ext cx="10972800" cy="490066"/>
          </a:xfrm>
        </p:spPr>
        <p:txBody>
          <a:bodyPr>
            <a:normAutofit fontScale="90000"/>
          </a:bodyPr>
          <a:lstStyle/>
          <a:p>
            <a:r>
              <a:rPr lang="en-US" dirty="0"/>
              <a:t>Viterbi Decoding for HMM</a:t>
            </a:r>
            <a:endParaRPr lang="en-IN" dirty="0"/>
          </a:p>
        </p:txBody>
      </p:sp>
      <p:sp>
        <p:nvSpPr>
          <p:cNvPr id="4" name="TextBox 3">
            <a:extLst>
              <a:ext uri="{FF2B5EF4-FFF2-40B4-BE49-F238E27FC236}">
                <a16:creationId xmlns:a16="http://schemas.microsoft.com/office/drawing/2014/main" id="{01F08216-AE86-9D32-DC0A-ABC78B70EE3E}"/>
              </a:ext>
            </a:extLst>
          </p:cNvPr>
          <p:cNvSpPr txBox="1"/>
          <p:nvPr/>
        </p:nvSpPr>
        <p:spPr>
          <a:xfrm>
            <a:off x="3143672" y="692696"/>
            <a:ext cx="6096000" cy="646331"/>
          </a:xfrm>
          <a:prstGeom prst="rect">
            <a:avLst/>
          </a:prstGeom>
          <a:noFill/>
        </p:spPr>
        <p:txBody>
          <a:bodyPr wrap="square">
            <a:spAutoFit/>
          </a:bodyPr>
          <a:lstStyle/>
          <a:p>
            <a:r>
              <a:rPr lang="en-IN" dirty="0">
                <a:hlinkClick r:id="rId2"/>
              </a:rPr>
              <a:t>https://youtu.be/OBemI2BapE0?si=Axw25s6wNkJtxBiQ</a:t>
            </a:r>
            <a:endParaRPr lang="en-IN" dirty="0"/>
          </a:p>
          <a:p>
            <a:endParaRPr lang="en-IN" dirty="0"/>
          </a:p>
        </p:txBody>
      </p:sp>
      <p:pic>
        <p:nvPicPr>
          <p:cNvPr id="6" name="Picture 5">
            <a:extLst>
              <a:ext uri="{FF2B5EF4-FFF2-40B4-BE49-F238E27FC236}">
                <a16:creationId xmlns:a16="http://schemas.microsoft.com/office/drawing/2014/main" id="{2E655F9F-314C-C616-F022-F310C0415B3E}"/>
              </a:ext>
            </a:extLst>
          </p:cNvPr>
          <p:cNvPicPr>
            <a:picLocks noChangeAspect="1"/>
          </p:cNvPicPr>
          <p:nvPr/>
        </p:nvPicPr>
        <p:blipFill rotWithShape="1">
          <a:blip r:embed="rId3"/>
          <a:srcRect l="23422" t="29000" r="22831" b="21651"/>
          <a:stretch/>
        </p:blipFill>
        <p:spPr>
          <a:xfrm>
            <a:off x="92766" y="2348880"/>
            <a:ext cx="6413309" cy="3312368"/>
          </a:xfrm>
          <a:prstGeom prst="rect">
            <a:avLst/>
          </a:prstGeom>
        </p:spPr>
      </p:pic>
      <p:pic>
        <p:nvPicPr>
          <p:cNvPr id="11" name="Picture 10">
            <a:extLst>
              <a:ext uri="{FF2B5EF4-FFF2-40B4-BE49-F238E27FC236}">
                <a16:creationId xmlns:a16="http://schemas.microsoft.com/office/drawing/2014/main" id="{34D3681F-88A0-BB39-3F28-A16094B23F2B}"/>
              </a:ext>
            </a:extLst>
          </p:cNvPr>
          <p:cNvPicPr>
            <a:picLocks noChangeAspect="1"/>
          </p:cNvPicPr>
          <p:nvPr/>
        </p:nvPicPr>
        <p:blipFill rotWithShape="1">
          <a:blip r:embed="rId4"/>
          <a:srcRect l="25786" t="25850" r="38172" b="12200"/>
          <a:stretch/>
        </p:blipFill>
        <p:spPr>
          <a:xfrm>
            <a:off x="6527010" y="1425025"/>
            <a:ext cx="5619526" cy="5432975"/>
          </a:xfrm>
          <a:prstGeom prst="rect">
            <a:avLst/>
          </a:prstGeom>
        </p:spPr>
      </p:pic>
    </p:spTree>
    <p:extLst>
      <p:ext uri="{BB962C8B-B14F-4D97-AF65-F5344CB8AC3E}">
        <p14:creationId xmlns:p14="http://schemas.microsoft.com/office/powerpoint/2010/main" val="184403175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0C37681-2961-E2D1-FD93-0EEE3A2C3E15}"/>
              </a:ext>
            </a:extLst>
          </p:cNvPr>
          <p:cNvPicPr>
            <a:picLocks noChangeAspect="1"/>
          </p:cNvPicPr>
          <p:nvPr/>
        </p:nvPicPr>
        <p:blipFill rotWithShape="1">
          <a:blip r:embed="rId2"/>
          <a:srcRect l="16334" t="23750" r="18698" b="14301"/>
          <a:stretch/>
        </p:blipFill>
        <p:spPr>
          <a:xfrm>
            <a:off x="191344" y="116632"/>
            <a:ext cx="11814194" cy="6336704"/>
          </a:xfrm>
          <a:prstGeom prst="rect">
            <a:avLst/>
          </a:prstGeom>
        </p:spPr>
      </p:pic>
      <p:grpSp>
        <p:nvGrpSpPr>
          <p:cNvPr id="15" name="Group 14">
            <a:extLst>
              <a:ext uri="{FF2B5EF4-FFF2-40B4-BE49-F238E27FC236}">
                <a16:creationId xmlns:a16="http://schemas.microsoft.com/office/drawing/2014/main" id="{34CDA538-2167-7DB1-881A-75E5D083B285}"/>
              </a:ext>
            </a:extLst>
          </p:cNvPr>
          <p:cNvGrpSpPr/>
          <p:nvPr/>
        </p:nvGrpSpPr>
        <p:grpSpPr>
          <a:xfrm>
            <a:off x="6780315" y="493050"/>
            <a:ext cx="509040" cy="172800"/>
            <a:chOff x="6780315" y="493050"/>
            <a:chExt cx="509040" cy="172800"/>
          </a:xfrm>
        </p:grpSpPr>
        <mc:AlternateContent xmlns:mc="http://schemas.openxmlformats.org/markup-compatibility/2006" xmlns:p14="http://schemas.microsoft.com/office/powerpoint/2010/main">
          <mc:Choice Requires="p14">
            <p:contentPart p14:bwMode="auto" r:id="rId3">
              <p14:nvContentPartPr>
                <p14:cNvPr id="11" name="Ink 10">
                  <a:extLst>
                    <a:ext uri="{FF2B5EF4-FFF2-40B4-BE49-F238E27FC236}">
                      <a16:creationId xmlns:a16="http://schemas.microsoft.com/office/drawing/2014/main" id="{F9971345-5652-8B1F-0796-802FB71F3499}"/>
                    </a:ext>
                  </a:extLst>
                </p14:cNvPr>
                <p14:cNvContentPartPr/>
                <p14:nvPr/>
              </p14:nvContentPartPr>
              <p14:xfrm>
                <a:off x="6780315" y="523290"/>
                <a:ext cx="115200" cy="117360"/>
              </p14:xfrm>
            </p:contentPart>
          </mc:Choice>
          <mc:Fallback xmlns="">
            <p:pic>
              <p:nvPicPr>
                <p:cNvPr id="11" name="Ink 10">
                  <a:extLst>
                    <a:ext uri="{FF2B5EF4-FFF2-40B4-BE49-F238E27FC236}">
                      <a16:creationId xmlns:a16="http://schemas.microsoft.com/office/drawing/2014/main" id="{F9971345-5652-8B1F-0796-802FB71F3499}"/>
                    </a:ext>
                  </a:extLst>
                </p:cNvPr>
                <p:cNvPicPr/>
                <p:nvPr/>
              </p:nvPicPr>
              <p:blipFill>
                <a:blip r:embed="rId4"/>
                <a:stretch>
                  <a:fillRect/>
                </a:stretch>
              </p:blipFill>
              <p:spPr>
                <a:xfrm>
                  <a:off x="6774195" y="517170"/>
                  <a:ext cx="127440" cy="1296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2" name="Ink 11">
                  <a:extLst>
                    <a:ext uri="{FF2B5EF4-FFF2-40B4-BE49-F238E27FC236}">
                      <a16:creationId xmlns:a16="http://schemas.microsoft.com/office/drawing/2014/main" id="{F67CB0E4-831B-873E-6465-53D50F4D2E7F}"/>
                    </a:ext>
                  </a:extLst>
                </p14:cNvPr>
                <p14:cNvContentPartPr/>
                <p14:nvPr/>
              </p14:nvContentPartPr>
              <p14:xfrm>
                <a:off x="6951315" y="513570"/>
                <a:ext cx="104760" cy="143280"/>
              </p14:xfrm>
            </p:contentPart>
          </mc:Choice>
          <mc:Fallback xmlns="">
            <p:pic>
              <p:nvPicPr>
                <p:cNvPr id="12" name="Ink 11">
                  <a:extLst>
                    <a:ext uri="{FF2B5EF4-FFF2-40B4-BE49-F238E27FC236}">
                      <a16:creationId xmlns:a16="http://schemas.microsoft.com/office/drawing/2014/main" id="{F67CB0E4-831B-873E-6465-53D50F4D2E7F}"/>
                    </a:ext>
                  </a:extLst>
                </p:cNvPr>
                <p:cNvPicPr/>
                <p:nvPr/>
              </p:nvPicPr>
              <p:blipFill>
                <a:blip r:embed="rId6"/>
                <a:stretch>
                  <a:fillRect/>
                </a:stretch>
              </p:blipFill>
              <p:spPr>
                <a:xfrm>
                  <a:off x="6945195" y="507450"/>
                  <a:ext cx="11700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3" name="Ink 12">
                  <a:extLst>
                    <a:ext uri="{FF2B5EF4-FFF2-40B4-BE49-F238E27FC236}">
                      <a16:creationId xmlns:a16="http://schemas.microsoft.com/office/drawing/2014/main" id="{65462FC1-F7BA-4199-9BBC-6BC4A8C7A38C}"/>
                    </a:ext>
                  </a:extLst>
                </p14:cNvPr>
                <p14:cNvContentPartPr/>
                <p14:nvPr/>
              </p14:nvContentPartPr>
              <p14:xfrm>
                <a:off x="7049235" y="503130"/>
                <a:ext cx="75600" cy="162720"/>
              </p14:xfrm>
            </p:contentPart>
          </mc:Choice>
          <mc:Fallback xmlns="">
            <p:pic>
              <p:nvPicPr>
                <p:cNvPr id="13" name="Ink 12">
                  <a:extLst>
                    <a:ext uri="{FF2B5EF4-FFF2-40B4-BE49-F238E27FC236}">
                      <a16:creationId xmlns:a16="http://schemas.microsoft.com/office/drawing/2014/main" id="{65462FC1-F7BA-4199-9BBC-6BC4A8C7A38C}"/>
                    </a:ext>
                  </a:extLst>
                </p:cNvPr>
                <p:cNvPicPr/>
                <p:nvPr/>
              </p:nvPicPr>
              <p:blipFill>
                <a:blip r:embed="rId8"/>
                <a:stretch>
                  <a:fillRect/>
                </a:stretch>
              </p:blipFill>
              <p:spPr>
                <a:xfrm>
                  <a:off x="7043115" y="497010"/>
                  <a:ext cx="87840" cy="1749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4" name="Ink 13">
                  <a:extLst>
                    <a:ext uri="{FF2B5EF4-FFF2-40B4-BE49-F238E27FC236}">
                      <a16:creationId xmlns:a16="http://schemas.microsoft.com/office/drawing/2014/main" id="{06F1AFD0-F2E6-0296-4FB3-A3A18C099CF7}"/>
                    </a:ext>
                  </a:extLst>
                </p14:cNvPr>
                <p14:cNvContentPartPr/>
                <p14:nvPr/>
              </p14:nvContentPartPr>
              <p14:xfrm>
                <a:off x="7162275" y="493050"/>
                <a:ext cx="127080" cy="164880"/>
              </p14:xfrm>
            </p:contentPart>
          </mc:Choice>
          <mc:Fallback xmlns="">
            <p:pic>
              <p:nvPicPr>
                <p:cNvPr id="14" name="Ink 13">
                  <a:extLst>
                    <a:ext uri="{FF2B5EF4-FFF2-40B4-BE49-F238E27FC236}">
                      <a16:creationId xmlns:a16="http://schemas.microsoft.com/office/drawing/2014/main" id="{06F1AFD0-F2E6-0296-4FB3-A3A18C099CF7}"/>
                    </a:ext>
                  </a:extLst>
                </p:cNvPr>
                <p:cNvPicPr/>
                <p:nvPr/>
              </p:nvPicPr>
              <p:blipFill>
                <a:blip r:embed="rId10"/>
                <a:stretch>
                  <a:fillRect/>
                </a:stretch>
              </p:blipFill>
              <p:spPr>
                <a:xfrm>
                  <a:off x="7156155" y="486930"/>
                  <a:ext cx="139320" cy="177120"/>
                </a:xfrm>
                <a:prstGeom prst="rect">
                  <a:avLst/>
                </a:prstGeom>
              </p:spPr>
            </p:pic>
          </mc:Fallback>
        </mc:AlternateContent>
      </p:grpSp>
      <p:grpSp>
        <p:nvGrpSpPr>
          <p:cNvPr id="19" name="Group 18">
            <a:extLst>
              <a:ext uri="{FF2B5EF4-FFF2-40B4-BE49-F238E27FC236}">
                <a16:creationId xmlns:a16="http://schemas.microsoft.com/office/drawing/2014/main" id="{29FE8953-2498-F65F-24F5-2CA4B5A4BE94}"/>
              </a:ext>
            </a:extLst>
          </p:cNvPr>
          <p:cNvGrpSpPr/>
          <p:nvPr/>
        </p:nvGrpSpPr>
        <p:grpSpPr>
          <a:xfrm>
            <a:off x="5442555" y="418530"/>
            <a:ext cx="1133280" cy="276480"/>
            <a:chOff x="5442555" y="418530"/>
            <a:chExt cx="1133280" cy="276480"/>
          </a:xfrm>
        </p:grpSpPr>
        <mc:AlternateContent xmlns:mc="http://schemas.openxmlformats.org/markup-compatibility/2006" xmlns:p14="http://schemas.microsoft.com/office/powerpoint/2010/main">
          <mc:Choice Requires="p14">
            <p:contentPart p14:bwMode="auto" r:id="rId11">
              <p14:nvContentPartPr>
                <p14:cNvPr id="4" name="Ink 3">
                  <a:extLst>
                    <a:ext uri="{FF2B5EF4-FFF2-40B4-BE49-F238E27FC236}">
                      <a16:creationId xmlns:a16="http://schemas.microsoft.com/office/drawing/2014/main" id="{6A7B2A5F-3326-90A4-4BDF-972BC44584C3}"/>
                    </a:ext>
                  </a:extLst>
                </p14:cNvPr>
                <p14:cNvContentPartPr/>
                <p14:nvPr/>
              </p14:nvContentPartPr>
              <p14:xfrm>
                <a:off x="6095595" y="418530"/>
                <a:ext cx="19440" cy="276480"/>
              </p14:xfrm>
            </p:contentPart>
          </mc:Choice>
          <mc:Fallback xmlns="">
            <p:pic>
              <p:nvPicPr>
                <p:cNvPr id="4" name="Ink 3">
                  <a:extLst>
                    <a:ext uri="{FF2B5EF4-FFF2-40B4-BE49-F238E27FC236}">
                      <a16:creationId xmlns:a16="http://schemas.microsoft.com/office/drawing/2014/main" id="{6A7B2A5F-3326-90A4-4BDF-972BC44584C3}"/>
                    </a:ext>
                  </a:extLst>
                </p:cNvPr>
                <p:cNvPicPr/>
                <p:nvPr/>
              </p:nvPicPr>
              <p:blipFill>
                <a:blip r:embed="rId12"/>
                <a:stretch>
                  <a:fillRect/>
                </a:stretch>
              </p:blipFill>
              <p:spPr>
                <a:xfrm>
                  <a:off x="6089475" y="412410"/>
                  <a:ext cx="31680" cy="2887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5" name="Ink 4">
                  <a:extLst>
                    <a:ext uri="{FF2B5EF4-FFF2-40B4-BE49-F238E27FC236}">
                      <a16:creationId xmlns:a16="http://schemas.microsoft.com/office/drawing/2014/main" id="{186261DD-77F4-ABAF-E618-51F936D28ED9}"/>
                    </a:ext>
                  </a:extLst>
                </p14:cNvPr>
                <p14:cNvContentPartPr/>
                <p14:nvPr/>
              </p14:nvContentPartPr>
              <p14:xfrm>
                <a:off x="6019635" y="514290"/>
                <a:ext cx="207720" cy="66600"/>
              </p14:xfrm>
            </p:contentPart>
          </mc:Choice>
          <mc:Fallback xmlns="">
            <p:pic>
              <p:nvPicPr>
                <p:cNvPr id="5" name="Ink 4">
                  <a:extLst>
                    <a:ext uri="{FF2B5EF4-FFF2-40B4-BE49-F238E27FC236}">
                      <a16:creationId xmlns:a16="http://schemas.microsoft.com/office/drawing/2014/main" id="{186261DD-77F4-ABAF-E618-51F936D28ED9}"/>
                    </a:ext>
                  </a:extLst>
                </p:cNvPr>
                <p:cNvPicPr/>
                <p:nvPr/>
              </p:nvPicPr>
              <p:blipFill>
                <a:blip r:embed="rId14"/>
                <a:stretch>
                  <a:fillRect/>
                </a:stretch>
              </p:blipFill>
              <p:spPr>
                <a:xfrm>
                  <a:off x="6013515" y="508170"/>
                  <a:ext cx="219960" cy="788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7" name="Ink 6">
                  <a:extLst>
                    <a:ext uri="{FF2B5EF4-FFF2-40B4-BE49-F238E27FC236}">
                      <a16:creationId xmlns:a16="http://schemas.microsoft.com/office/drawing/2014/main" id="{32BB76EC-C100-A668-FCA0-00766BD7D552}"/>
                    </a:ext>
                  </a:extLst>
                </p14:cNvPr>
                <p14:cNvContentPartPr/>
                <p14:nvPr/>
              </p14:nvContentPartPr>
              <p14:xfrm>
                <a:off x="6188475" y="540570"/>
                <a:ext cx="133920" cy="128160"/>
              </p14:xfrm>
            </p:contentPart>
          </mc:Choice>
          <mc:Fallback xmlns="">
            <p:pic>
              <p:nvPicPr>
                <p:cNvPr id="7" name="Ink 6">
                  <a:extLst>
                    <a:ext uri="{FF2B5EF4-FFF2-40B4-BE49-F238E27FC236}">
                      <a16:creationId xmlns:a16="http://schemas.microsoft.com/office/drawing/2014/main" id="{32BB76EC-C100-A668-FCA0-00766BD7D552}"/>
                    </a:ext>
                  </a:extLst>
                </p:cNvPr>
                <p:cNvPicPr/>
                <p:nvPr/>
              </p:nvPicPr>
              <p:blipFill>
                <a:blip r:embed="rId16"/>
                <a:stretch>
                  <a:fillRect/>
                </a:stretch>
              </p:blipFill>
              <p:spPr>
                <a:xfrm>
                  <a:off x="6182355" y="534450"/>
                  <a:ext cx="146160" cy="1404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8" name="Ink 7">
                  <a:extLst>
                    <a:ext uri="{FF2B5EF4-FFF2-40B4-BE49-F238E27FC236}">
                      <a16:creationId xmlns:a16="http://schemas.microsoft.com/office/drawing/2014/main" id="{6795F704-B3B7-ABBE-A1A9-90B757AC5FE4}"/>
                    </a:ext>
                  </a:extLst>
                </p14:cNvPr>
                <p14:cNvContentPartPr/>
                <p14:nvPr/>
              </p14:nvContentPartPr>
              <p14:xfrm>
                <a:off x="6351195" y="504570"/>
                <a:ext cx="79560" cy="159840"/>
              </p14:xfrm>
            </p:contentPart>
          </mc:Choice>
          <mc:Fallback xmlns="">
            <p:pic>
              <p:nvPicPr>
                <p:cNvPr id="8" name="Ink 7">
                  <a:extLst>
                    <a:ext uri="{FF2B5EF4-FFF2-40B4-BE49-F238E27FC236}">
                      <a16:creationId xmlns:a16="http://schemas.microsoft.com/office/drawing/2014/main" id="{6795F704-B3B7-ABBE-A1A9-90B757AC5FE4}"/>
                    </a:ext>
                  </a:extLst>
                </p:cNvPr>
                <p:cNvPicPr/>
                <p:nvPr/>
              </p:nvPicPr>
              <p:blipFill>
                <a:blip r:embed="rId18"/>
                <a:stretch>
                  <a:fillRect/>
                </a:stretch>
              </p:blipFill>
              <p:spPr>
                <a:xfrm>
                  <a:off x="6345075" y="498450"/>
                  <a:ext cx="91800" cy="1720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9" name="Ink 8">
                  <a:extLst>
                    <a:ext uri="{FF2B5EF4-FFF2-40B4-BE49-F238E27FC236}">
                      <a16:creationId xmlns:a16="http://schemas.microsoft.com/office/drawing/2014/main" id="{D0783036-7F9B-8A30-209B-71E514D6EDCF}"/>
                    </a:ext>
                  </a:extLst>
                </p14:cNvPr>
                <p14:cNvContentPartPr/>
                <p14:nvPr/>
              </p14:nvContentPartPr>
              <p14:xfrm>
                <a:off x="6486195" y="428250"/>
                <a:ext cx="6480" cy="256320"/>
              </p14:xfrm>
            </p:contentPart>
          </mc:Choice>
          <mc:Fallback xmlns="">
            <p:pic>
              <p:nvPicPr>
                <p:cNvPr id="9" name="Ink 8">
                  <a:extLst>
                    <a:ext uri="{FF2B5EF4-FFF2-40B4-BE49-F238E27FC236}">
                      <a16:creationId xmlns:a16="http://schemas.microsoft.com/office/drawing/2014/main" id="{D0783036-7F9B-8A30-209B-71E514D6EDCF}"/>
                    </a:ext>
                  </a:extLst>
                </p:cNvPr>
                <p:cNvPicPr/>
                <p:nvPr/>
              </p:nvPicPr>
              <p:blipFill>
                <a:blip r:embed="rId20"/>
                <a:stretch>
                  <a:fillRect/>
                </a:stretch>
              </p:blipFill>
              <p:spPr>
                <a:xfrm>
                  <a:off x="6480075" y="422130"/>
                  <a:ext cx="18720" cy="2685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0" name="Ink 9">
                  <a:extLst>
                    <a:ext uri="{FF2B5EF4-FFF2-40B4-BE49-F238E27FC236}">
                      <a16:creationId xmlns:a16="http://schemas.microsoft.com/office/drawing/2014/main" id="{110C8ECF-D94E-FDA5-E371-DA54993D6341}"/>
                    </a:ext>
                  </a:extLst>
                </p14:cNvPr>
                <p14:cNvContentPartPr/>
                <p14:nvPr/>
              </p14:nvContentPartPr>
              <p14:xfrm>
                <a:off x="6457755" y="449850"/>
                <a:ext cx="118080" cy="64440"/>
              </p14:xfrm>
            </p:contentPart>
          </mc:Choice>
          <mc:Fallback xmlns="">
            <p:pic>
              <p:nvPicPr>
                <p:cNvPr id="10" name="Ink 9">
                  <a:extLst>
                    <a:ext uri="{FF2B5EF4-FFF2-40B4-BE49-F238E27FC236}">
                      <a16:creationId xmlns:a16="http://schemas.microsoft.com/office/drawing/2014/main" id="{110C8ECF-D94E-FDA5-E371-DA54993D6341}"/>
                    </a:ext>
                  </a:extLst>
                </p:cNvPr>
                <p:cNvPicPr/>
                <p:nvPr/>
              </p:nvPicPr>
              <p:blipFill>
                <a:blip r:embed="rId22"/>
                <a:stretch>
                  <a:fillRect/>
                </a:stretch>
              </p:blipFill>
              <p:spPr>
                <a:xfrm>
                  <a:off x="6451635" y="443730"/>
                  <a:ext cx="130320" cy="766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7" name="Ink 16">
                  <a:extLst>
                    <a:ext uri="{FF2B5EF4-FFF2-40B4-BE49-F238E27FC236}">
                      <a16:creationId xmlns:a16="http://schemas.microsoft.com/office/drawing/2014/main" id="{175A3E06-6D68-12E0-ACCA-2257DF74AF3B}"/>
                    </a:ext>
                  </a:extLst>
                </p14:cNvPr>
                <p14:cNvContentPartPr/>
                <p14:nvPr/>
              </p14:nvContentPartPr>
              <p14:xfrm>
                <a:off x="5457675" y="440130"/>
                <a:ext cx="512280" cy="131400"/>
              </p14:xfrm>
            </p:contentPart>
          </mc:Choice>
          <mc:Fallback xmlns="">
            <p:pic>
              <p:nvPicPr>
                <p:cNvPr id="17" name="Ink 16">
                  <a:extLst>
                    <a:ext uri="{FF2B5EF4-FFF2-40B4-BE49-F238E27FC236}">
                      <a16:creationId xmlns:a16="http://schemas.microsoft.com/office/drawing/2014/main" id="{175A3E06-6D68-12E0-ACCA-2257DF74AF3B}"/>
                    </a:ext>
                  </a:extLst>
                </p:cNvPr>
                <p:cNvPicPr/>
                <p:nvPr/>
              </p:nvPicPr>
              <p:blipFill>
                <a:blip r:embed="rId24"/>
                <a:stretch>
                  <a:fillRect/>
                </a:stretch>
              </p:blipFill>
              <p:spPr>
                <a:xfrm>
                  <a:off x="5451555" y="434010"/>
                  <a:ext cx="524520" cy="1436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8" name="Ink 17">
                  <a:extLst>
                    <a:ext uri="{FF2B5EF4-FFF2-40B4-BE49-F238E27FC236}">
                      <a16:creationId xmlns:a16="http://schemas.microsoft.com/office/drawing/2014/main" id="{78480C3F-F379-0389-F54C-392BE7539DE2}"/>
                    </a:ext>
                  </a:extLst>
                </p14:cNvPr>
                <p14:cNvContentPartPr/>
                <p14:nvPr/>
              </p14:nvContentPartPr>
              <p14:xfrm>
                <a:off x="5442555" y="457050"/>
                <a:ext cx="181800" cy="159120"/>
              </p14:xfrm>
            </p:contentPart>
          </mc:Choice>
          <mc:Fallback xmlns="">
            <p:pic>
              <p:nvPicPr>
                <p:cNvPr id="18" name="Ink 17">
                  <a:extLst>
                    <a:ext uri="{FF2B5EF4-FFF2-40B4-BE49-F238E27FC236}">
                      <a16:creationId xmlns:a16="http://schemas.microsoft.com/office/drawing/2014/main" id="{78480C3F-F379-0389-F54C-392BE7539DE2}"/>
                    </a:ext>
                  </a:extLst>
                </p:cNvPr>
                <p:cNvPicPr/>
                <p:nvPr/>
              </p:nvPicPr>
              <p:blipFill>
                <a:blip r:embed="rId26"/>
                <a:stretch>
                  <a:fillRect/>
                </a:stretch>
              </p:blipFill>
              <p:spPr>
                <a:xfrm>
                  <a:off x="5436435" y="450930"/>
                  <a:ext cx="194040" cy="171360"/>
                </a:xfrm>
                <a:prstGeom prst="rect">
                  <a:avLst/>
                </a:prstGeom>
              </p:spPr>
            </p:pic>
          </mc:Fallback>
        </mc:AlternateContent>
      </p:grpSp>
    </p:spTree>
    <p:extLst>
      <p:ext uri="{BB962C8B-B14F-4D97-AF65-F5344CB8AC3E}">
        <p14:creationId xmlns:p14="http://schemas.microsoft.com/office/powerpoint/2010/main" val="4296700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87758" y="-65992"/>
            <a:ext cx="10972648" cy="712759"/>
          </a:xfrm>
          <a:prstGeom prst="rect">
            <a:avLst/>
          </a:prstGeom>
        </p:spPr>
        <p:txBody>
          <a:bodyPr vert="horz" wrap="square" lIns="0" tIns="17780" rIns="0" bIns="0" rtlCol="0" anchor="ctr">
            <a:spAutoFit/>
          </a:bodyPr>
          <a:lstStyle/>
          <a:p>
            <a:pPr marL="16934">
              <a:spcBef>
                <a:spcPts val="140"/>
              </a:spcBef>
            </a:pPr>
            <a:r>
              <a:rPr lang="en-US" sz="4515" b="1" dirty="0"/>
              <a:t>Text Normalization – </a:t>
            </a:r>
            <a:r>
              <a:rPr sz="4266" dirty="0"/>
              <a:t>Regex</a:t>
            </a:r>
            <a:r>
              <a:rPr sz="4266" spc="-186" dirty="0"/>
              <a:t> </a:t>
            </a:r>
            <a:r>
              <a:rPr sz="4266" dirty="0"/>
              <a:t>based</a:t>
            </a:r>
            <a:r>
              <a:rPr sz="4266" spc="-140" dirty="0"/>
              <a:t> </a:t>
            </a:r>
            <a:r>
              <a:rPr sz="4266" spc="-53" dirty="0"/>
              <a:t>Tokenizer</a:t>
            </a:r>
            <a:endParaRPr sz="4266" dirty="0"/>
          </a:p>
        </p:txBody>
      </p:sp>
      <p:sp>
        <p:nvSpPr>
          <p:cNvPr id="5" name="object 5"/>
          <p:cNvSpPr txBox="1">
            <a:spLocks noGrp="1"/>
          </p:cNvSpPr>
          <p:nvPr>
            <p:ph type="ftr" sz="quarter" idx="11"/>
          </p:nvPr>
        </p:nvSpPr>
        <p:spPr>
          <a:xfrm>
            <a:off x="4920616" y="8628302"/>
            <a:ext cx="4560571" cy="180499"/>
          </a:xfrm>
          <a:prstGeom prst="rect">
            <a:avLst/>
          </a:prstGeom>
        </p:spPr>
        <p:txBody>
          <a:bodyPr vert="horz" wrap="square" lIns="0" tIns="0" rIns="0" bIns="0" rtlCol="0" anchor="ctr">
            <a:spAutoFit/>
          </a:bodyPr>
          <a:lstStyle/>
          <a:p>
            <a:pPr marL="16934">
              <a:lnSpc>
                <a:spcPts val="1393"/>
              </a:lnSpc>
            </a:pPr>
            <a:r>
              <a:rPr dirty="0"/>
              <a:t>Dr.</a:t>
            </a:r>
            <a:r>
              <a:rPr spc="-7" dirty="0"/>
              <a:t> </a:t>
            </a:r>
            <a:r>
              <a:rPr dirty="0"/>
              <a:t>B</a:t>
            </a:r>
            <a:r>
              <a:rPr spc="-14" dirty="0"/>
              <a:t> </a:t>
            </a:r>
            <a:r>
              <a:rPr dirty="0"/>
              <a:t>Radhika</a:t>
            </a:r>
            <a:r>
              <a:rPr spc="-34" dirty="0"/>
              <a:t> </a:t>
            </a:r>
            <a:r>
              <a:rPr spc="-14" dirty="0"/>
              <a:t>Selvamani</a:t>
            </a:r>
            <a:r>
              <a:rPr spc="-7" dirty="0"/>
              <a:t> </a:t>
            </a:r>
            <a:r>
              <a:rPr dirty="0"/>
              <a:t>VIT</a:t>
            </a:r>
            <a:r>
              <a:rPr spc="-14" dirty="0"/>
              <a:t> Chennai</a:t>
            </a:r>
          </a:p>
        </p:txBody>
      </p:sp>
      <p:pic>
        <p:nvPicPr>
          <p:cNvPr id="4" name="object 4"/>
          <p:cNvPicPr/>
          <p:nvPr/>
        </p:nvPicPr>
        <p:blipFill>
          <a:blip r:embed="rId2" cstate="print"/>
          <a:stretch>
            <a:fillRect/>
          </a:stretch>
        </p:blipFill>
        <p:spPr>
          <a:xfrm>
            <a:off x="3280487" y="646767"/>
            <a:ext cx="6200700" cy="2926249"/>
          </a:xfrm>
          <a:prstGeom prst="rect">
            <a:avLst/>
          </a:prstGeom>
        </p:spPr>
      </p:pic>
      <p:sp>
        <p:nvSpPr>
          <p:cNvPr id="3" name="object 3"/>
          <p:cNvSpPr txBox="1"/>
          <p:nvPr/>
        </p:nvSpPr>
        <p:spPr>
          <a:xfrm>
            <a:off x="155340" y="3686176"/>
            <a:ext cx="11881320" cy="3173261"/>
          </a:xfrm>
          <a:prstGeom prst="rect">
            <a:avLst/>
          </a:prstGeom>
        </p:spPr>
        <p:txBody>
          <a:bodyPr vert="horz" wrap="square" lIns="0" tIns="356446" rIns="0" bIns="0" rtlCol="0">
            <a:spAutoFit/>
          </a:bodyPr>
          <a:lstStyle/>
          <a:p>
            <a:pPr marL="77894" marR="6773">
              <a:lnSpc>
                <a:spcPts val="2053"/>
              </a:lnSpc>
              <a:spcBef>
                <a:spcPts val="493"/>
              </a:spcBef>
              <a:buClr>
                <a:srgbClr val="B83C68"/>
              </a:buClr>
              <a:tabLst>
                <a:tab pos="321734" algn="l"/>
              </a:tabLst>
            </a:pPr>
            <a:r>
              <a:rPr lang="en-US" sz="2800" b="1" dirty="0"/>
              <a:t>Text Normalization – </a:t>
            </a:r>
            <a:r>
              <a:rPr lang="en-IN" sz="2800" dirty="0" err="1"/>
              <a:t>Levenshtein</a:t>
            </a:r>
            <a:r>
              <a:rPr lang="en-IN" sz="2800" spc="-160" dirty="0"/>
              <a:t> </a:t>
            </a:r>
            <a:r>
              <a:rPr lang="en-IN" sz="2800" dirty="0"/>
              <a:t>Min</a:t>
            </a:r>
            <a:r>
              <a:rPr lang="en-IN" sz="2800" spc="-140" dirty="0"/>
              <a:t> </a:t>
            </a:r>
            <a:r>
              <a:rPr lang="en-IN" sz="2800" spc="-27" dirty="0"/>
              <a:t>edit</a:t>
            </a:r>
            <a:endParaRPr lang="en-US" sz="2400" dirty="0">
              <a:solidFill>
                <a:srgbClr val="581F4D"/>
              </a:solidFill>
              <a:latin typeface="Carlito"/>
              <a:cs typeface="Carlito"/>
            </a:endParaRPr>
          </a:p>
          <a:p>
            <a:pPr marL="321734" marR="6773" indent="-243840">
              <a:lnSpc>
                <a:spcPts val="2053"/>
              </a:lnSpc>
              <a:spcBef>
                <a:spcPts val="493"/>
              </a:spcBef>
              <a:buClr>
                <a:srgbClr val="B83C68"/>
              </a:buClr>
              <a:buFont typeface="Wingdings"/>
              <a:buChar char=""/>
              <a:tabLst>
                <a:tab pos="321734" algn="l"/>
              </a:tabLst>
            </a:pPr>
            <a:r>
              <a:rPr sz="2400" dirty="0">
                <a:solidFill>
                  <a:srgbClr val="581F4D"/>
                </a:solidFill>
                <a:latin typeface="Carlito"/>
                <a:cs typeface="Carlito"/>
              </a:rPr>
              <a:t>weighting</a:t>
            </a:r>
            <a:r>
              <a:rPr sz="2400" spc="-73" dirty="0">
                <a:solidFill>
                  <a:srgbClr val="581F4D"/>
                </a:solidFill>
                <a:latin typeface="Carlito"/>
                <a:cs typeface="Carlito"/>
              </a:rPr>
              <a:t> </a:t>
            </a:r>
            <a:r>
              <a:rPr sz="2400" dirty="0">
                <a:solidFill>
                  <a:srgbClr val="581F4D"/>
                </a:solidFill>
                <a:latin typeface="Carlito"/>
                <a:cs typeface="Carlito"/>
              </a:rPr>
              <a:t>factor</a:t>
            </a:r>
            <a:r>
              <a:rPr sz="2400" spc="-34" dirty="0">
                <a:solidFill>
                  <a:srgbClr val="581F4D"/>
                </a:solidFill>
                <a:latin typeface="Carlito"/>
                <a:cs typeface="Carlito"/>
              </a:rPr>
              <a:t> </a:t>
            </a:r>
            <a:r>
              <a:rPr sz="2400" dirty="0">
                <a:solidFill>
                  <a:srgbClr val="581F4D"/>
                </a:solidFill>
                <a:latin typeface="Carlito"/>
                <a:cs typeface="Carlito"/>
              </a:rPr>
              <a:t>in</a:t>
            </a:r>
            <a:r>
              <a:rPr sz="2400" spc="-67" dirty="0">
                <a:solidFill>
                  <a:srgbClr val="581F4D"/>
                </a:solidFill>
                <a:latin typeface="Carlito"/>
                <a:cs typeface="Carlito"/>
              </a:rPr>
              <a:t> </a:t>
            </a:r>
            <a:r>
              <a:rPr sz="2400" dirty="0">
                <a:solidFill>
                  <a:srgbClr val="581F4D"/>
                </a:solidFill>
                <a:latin typeface="Carlito"/>
                <a:cs typeface="Carlito"/>
              </a:rPr>
              <a:t>which</a:t>
            </a:r>
            <a:r>
              <a:rPr sz="2400" spc="-60" dirty="0">
                <a:solidFill>
                  <a:srgbClr val="581F4D"/>
                </a:solidFill>
                <a:latin typeface="Carlito"/>
                <a:cs typeface="Carlito"/>
              </a:rPr>
              <a:t> </a:t>
            </a:r>
            <a:r>
              <a:rPr sz="2400" dirty="0">
                <a:solidFill>
                  <a:srgbClr val="581F4D"/>
                </a:solidFill>
                <a:latin typeface="Carlito"/>
                <a:cs typeface="Carlito"/>
              </a:rPr>
              <a:t>each</a:t>
            </a:r>
            <a:r>
              <a:rPr sz="2400" spc="-53" dirty="0">
                <a:solidFill>
                  <a:srgbClr val="581F4D"/>
                </a:solidFill>
                <a:latin typeface="Carlito"/>
                <a:cs typeface="Carlito"/>
              </a:rPr>
              <a:t> </a:t>
            </a:r>
            <a:r>
              <a:rPr sz="2400" dirty="0">
                <a:solidFill>
                  <a:srgbClr val="581F4D"/>
                </a:solidFill>
                <a:latin typeface="Carlito"/>
                <a:cs typeface="Carlito"/>
              </a:rPr>
              <a:t>of</a:t>
            </a:r>
            <a:r>
              <a:rPr sz="2400" spc="-46" dirty="0">
                <a:solidFill>
                  <a:srgbClr val="581F4D"/>
                </a:solidFill>
                <a:latin typeface="Carlito"/>
                <a:cs typeface="Carlito"/>
              </a:rPr>
              <a:t> </a:t>
            </a:r>
            <a:r>
              <a:rPr sz="2400" spc="-34" dirty="0">
                <a:solidFill>
                  <a:srgbClr val="581F4D"/>
                </a:solidFill>
                <a:latin typeface="Carlito"/>
                <a:cs typeface="Carlito"/>
              </a:rPr>
              <a:t>the </a:t>
            </a:r>
            <a:r>
              <a:rPr sz="2400" dirty="0">
                <a:solidFill>
                  <a:srgbClr val="581F4D"/>
                </a:solidFill>
                <a:latin typeface="Carlito"/>
                <a:cs typeface="Carlito"/>
              </a:rPr>
              <a:t>three</a:t>
            </a:r>
            <a:r>
              <a:rPr sz="2400" spc="-20" dirty="0">
                <a:solidFill>
                  <a:srgbClr val="581F4D"/>
                </a:solidFill>
                <a:latin typeface="Carlito"/>
                <a:cs typeface="Carlito"/>
              </a:rPr>
              <a:t> </a:t>
            </a:r>
            <a:r>
              <a:rPr sz="2400" spc="-14" dirty="0">
                <a:solidFill>
                  <a:srgbClr val="581F4D"/>
                </a:solidFill>
                <a:latin typeface="Carlito"/>
                <a:cs typeface="Carlito"/>
              </a:rPr>
              <a:t>operations </a:t>
            </a:r>
            <a:r>
              <a:rPr sz="2400" dirty="0">
                <a:solidFill>
                  <a:srgbClr val="581F4D"/>
                </a:solidFill>
                <a:latin typeface="Carlito"/>
                <a:cs typeface="Carlito"/>
              </a:rPr>
              <a:t>has</a:t>
            </a:r>
            <a:r>
              <a:rPr sz="2400" spc="-46" dirty="0">
                <a:solidFill>
                  <a:srgbClr val="581F4D"/>
                </a:solidFill>
                <a:latin typeface="Carlito"/>
                <a:cs typeface="Carlito"/>
              </a:rPr>
              <a:t> </a:t>
            </a:r>
            <a:r>
              <a:rPr sz="2400" dirty="0">
                <a:solidFill>
                  <a:srgbClr val="581F4D"/>
                </a:solidFill>
                <a:latin typeface="Carlito"/>
                <a:cs typeface="Carlito"/>
              </a:rPr>
              <a:t>a</a:t>
            </a:r>
            <a:r>
              <a:rPr sz="2400" spc="-53" dirty="0">
                <a:solidFill>
                  <a:srgbClr val="581F4D"/>
                </a:solidFill>
                <a:latin typeface="Carlito"/>
                <a:cs typeface="Carlito"/>
              </a:rPr>
              <a:t> </a:t>
            </a:r>
            <a:r>
              <a:rPr sz="2400" dirty="0">
                <a:solidFill>
                  <a:srgbClr val="581F4D"/>
                </a:solidFill>
                <a:latin typeface="Carlito"/>
                <a:cs typeface="Carlito"/>
              </a:rPr>
              <a:t>cost</a:t>
            </a:r>
            <a:r>
              <a:rPr sz="2400" spc="-27" dirty="0">
                <a:solidFill>
                  <a:srgbClr val="581F4D"/>
                </a:solidFill>
                <a:latin typeface="Carlito"/>
                <a:cs typeface="Carlito"/>
              </a:rPr>
              <a:t> </a:t>
            </a:r>
            <a:r>
              <a:rPr sz="2400" dirty="0">
                <a:solidFill>
                  <a:srgbClr val="581F4D"/>
                </a:solidFill>
                <a:latin typeface="Carlito"/>
                <a:cs typeface="Carlito"/>
              </a:rPr>
              <a:t>of</a:t>
            </a:r>
            <a:r>
              <a:rPr sz="2400" spc="-46" dirty="0">
                <a:solidFill>
                  <a:srgbClr val="581F4D"/>
                </a:solidFill>
                <a:latin typeface="Carlito"/>
                <a:cs typeface="Carlito"/>
              </a:rPr>
              <a:t> </a:t>
            </a:r>
            <a:r>
              <a:rPr sz="2400" spc="-67" dirty="0">
                <a:solidFill>
                  <a:srgbClr val="581F4D"/>
                </a:solidFill>
                <a:latin typeface="Carlito"/>
                <a:cs typeface="Carlito"/>
              </a:rPr>
              <a:t>1</a:t>
            </a:r>
            <a:endParaRPr sz="2400" dirty="0">
              <a:latin typeface="Carlito"/>
              <a:cs typeface="Carlito"/>
            </a:endParaRPr>
          </a:p>
          <a:p>
            <a:pPr marL="320887" indent="-242993">
              <a:lnSpc>
                <a:spcPts val="2307"/>
              </a:lnSpc>
              <a:buClr>
                <a:srgbClr val="B83C68"/>
              </a:buClr>
              <a:buFont typeface="Wingdings"/>
              <a:buChar char=""/>
              <a:tabLst>
                <a:tab pos="320887" algn="l"/>
              </a:tabLst>
            </a:pPr>
            <a:r>
              <a:rPr sz="2400" dirty="0">
                <a:solidFill>
                  <a:srgbClr val="581F4D"/>
                </a:solidFill>
                <a:latin typeface="Carlito"/>
                <a:cs typeface="Carlito"/>
              </a:rPr>
              <a:t>we</a:t>
            </a:r>
            <a:r>
              <a:rPr sz="2400" spc="-20" dirty="0">
                <a:solidFill>
                  <a:srgbClr val="581F4D"/>
                </a:solidFill>
                <a:latin typeface="Carlito"/>
                <a:cs typeface="Carlito"/>
              </a:rPr>
              <a:t> </a:t>
            </a:r>
            <a:r>
              <a:rPr sz="2400" dirty="0">
                <a:solidFill>
                  <a:srgbClr val="581F4D"/>
                </a:solidFill>
                <a:latin typeface="Carlito"/>
                <a:cs typeface="Carlito"/>
              </a:rPr>
              <a:t>assume</a:t>
            </a:r>
            <a:r>
              <a:rPr sz="2400" spc="-53" dirty="0">
                <a:solidFill>
                  <a:srgbClr val="581F4D"/>
                </a:solidFill>
                <a:latin typeface="Carlito"/>
                <a:cs typeface="Carlito"/>
              </a:rPr>
              <a:t> </a:t>
            </a:r>
            <a:r>
              <a:rPr sz="2400" dirty="0">
                <a:solidFill>
                  <a:srgbClr val="581F4D"/>
                </a:solidFill>
                <a:latin typeface="Carlito"/>
                <a:cs typeface="Carlito"/>
              </a:rPr>
              <a:t>that</a:t>
            </a:r>
            <a:r>
              <a:rPr sz="2400" spc="-53" dirty="0">
                <a:solidFill>
                  <a:srgbClr val="581F4D"/>
                </a:solidFill>
                <a:latin typeface="Carlito"/>
                <a:cs typeface="Carlito"/>
              </a:rPr>
              <a:t> </a:t>
            </a:r>
            <a:r>
              <a:rPr sz="2400" dirty="0">
                <a:solidFill>
                  <a:srgbClr val="581F4D"/>
                </a:solidFill>
                <a:latin typeface="Carlito"/>
                <a:cs typeface="Carlito"/>
              </a:rPr>
              <a:t>the</a:t>
            </a:r>
            <a:r>
              <a:rPr sz="2400" spc="-34" dirty="0">
                <a:solidFill>
                  <a:srgbClr val="581F4D"/>
                </a:solidFill>
                <a:latin typeface="Carlito"/>
                <a:cs typeface="Carlito"/>
              </a:rPr>
              <a:t> </a:t>
            </a:r>
            <a:r>
              <a:rPr sz="2400" spc="-14" dirty="0">
                <a:solidFill>
                  <a:srgbClr val="581F4D"/>
                </a:solidFill>
                <a:latin typeface="Carlito"/>
                <a:cs typeface="Carlito"/>
              </a:rPr>
              <a:t>substitution</a:t>
            </a:r>
            <a:r>
              <a:rPr sz="2400" spc="-73" dirty="0">
                <a:solidFill>
                  <a:srgbClr val="581F4D"/>
                </a:solidFill>
                <a:latin typeface="Carlito"/>
                <a:cs typeface="Carlito"/>
              </a:rPr>
              <a:t> </a:t>
            </a:r>
            <a:r>
              <a:rPr sz="2400" dirty="0">
                <a:solidFill>
                  <a:srgbClr val="581F4D"/>
                </a:solidFill>
                <a:latin typeface="Carlito"/>
                <a:cs typeface="Carlito"/>
              </a:rPr>
              <a:t>of</a:t>
            </a:r>
            <a:r>
              <a:rPr sz="2400" spc="-40" dirty="0">
                <a:solidFill>
                  <a:srgbClr val="581F4D"/>
                </a:solidFill>
                <a:latin typeface="Carlito"/>
                <a:cs typeface="Carlito"/>
              </a:rPr>
              <a:t> </a:t>
            </a:r>
            <a:r>
              <a:rPr sz="2400" dirty="0">
                <a:solidFill>
                  <a:srgbClr val="581F4D"/>
                </a:solidFill>
                <a:latin typeface="Carlito"/>
                <a:cs typeface="Carlito"/>
              </a:rPr>
              <a:t>a</a:t>
            </a:r>
            <a:r>
              <a:rPr sz="2400" spc="-40" dirty="0">
                <a:solidFill>
                  <a:srgbClr val="581F4D"/>
                </a:solidFill>
                <a:latin typeface="Carlito"/>
                <a:cs typeface="Carlito"/>
              </a:rPr>
              <a:t> </a:t>
            </a:r>
            <a:r>
              <a:rPr sz="2400" dirty="0">
                <a:solidFill>
                  <a:srgbClr val="581F4D"/>
                </a:solidFill>
                <a:latin typeface="Carlito"/>
                <a:cs typeface="Carlito"/>
              </a:rPr>
              <a:t>letter</a:t>
            </a:r>
            <a:r>
              <a:rPr sz="2400" spc="-34" dirty="0">
                <a:solidFill>
                  <a:srgbClr val="581F4D"/>
                </a:solidFill>
                <a:latin typeface="Carlito"/>
                <a:cs typeface="Carlito"/>
              </a:rPr>
              <a:t> </a:t>
            </a:r>
            <a:r>
              <a:rPr sz="2400" dirty="0">
                <a:solidFill>
                  <a:srgbClr val="581F4D"/>
                </a:solidFill>
                <a:latin typeface="Carlito"/>
                <a:cs typeface="Carlito"/>
              </a:rPr>
              <a:t>for</a:t>
            </a:r>
            <a:r>
              <a:rPr sz="2400" spc="-20" dirty="0">
                <a:solidFill>
                  <a:srgbClr val="581F4D"/>
                </a:solidFill>
                <a:latin typeface="Carlito"/>
                <a:cs typeface="Carlito"/>
              </a:rPr>
              <a:t> </a:t>
            </a:r>
            <a:r>
              <a:rPr sz="2400" spc="-14" dirty="0">
                <a:solidFill>
                  <a:srgbClr val="581F4D"/>
                </a:solidFill>
                <a:latin typeface="Carlito"/>
                <a:cs typeface="Carlito"/>
              </a:rPr>
              <a:t>itself,</a:t>
            </a:r>
            <a:r>
              <a:rPr lang="en-US" sz="2400" spc="-14" dirty="0">
                <a:solidFill>
                  <a:srgbClr val="581F4D"/>
                </a:solidFill>
                <a:latin typeface="Carlito"/>
                <a:cs typeface="Carlito"/>
              </a:rPr>
              <a:t> </a:t>
            </a:r>
            <a:r>
              <a:rPr sz="2400" dirty="0">
                <a:solidFill>
                  <a:srgbClr val="581F4D"/>
                </a:solidFill>
                <a:latin typeface="Carlito"/>
                <a:cs typeface="Carlito"/>
              </a:rPr>
              <a:t>for</a:t>
            </a:r>
            <a:r>
              <a:rPr sz="2400" spc="-46" dirty="0">
                <a:solidFill>
                  <a:srgbClr val="581F4D"/>
                </a:solidFill>
                <a:latin typeface="Carlito"/>
                <a:cs typeface="Carlito"/>
              </a:rPr>
              <a:t> </a:t>
            </a:r>
            <a:r>
              <a:rPr sz="2400" dirty="0">
                <a:solidFill>
                  <a:srgbClr val="581F4D"/>
                </a:solidFill>
                <a:latin typeface="Carlito"/>
                <a:cs typeface="Carlito"/>
              </a:rPr>
              <a:t>example,</a:t>
            </a:r>
            <a:r>
              <a:rPr sz="2400" spc="-73" dirty="0">
                <a:solidFill>
                  <a:srgbClr val="581F4D"/>
                </a:solidFill>
                <a:latin typeface="Carlito"/>
                <a:cs typeface="Carlito"/>
              </a:rPr>
              <a:t> </a:t>
            </a:r>
            <a:r>
              <a:rPr sz="2400" dirty="0">
                <a:solidFill>
                  <a:srgbClr val="581F4D"/>
                </a:solidFill>
                <a:latin typeface="Carlito"/>
                <a:cs typeface="Carlito"/>
              </a:rPr>
              <a:t>t</a:t>
            </a:r>
            <a:r>
              <a:rPr sz="2400" spc="-60" dirty="0">
                <a:solidFill>
                  <a:srgbClr val="581F4D"/>
                </a:solidFill>
                <a:latin typeface="Carlito"/>
                <a:cs typeface="Carlito"/>
              </a:rPr>
              <a:t> </a:t>
            </a:r>
            <a:r>
              <a:rPr sz="2400" dirty="0">
                <a:solidFill>
                  <a:srgbClr val="581F4D"/>
                </a:solidFill>
                <a:latin typeface="Carlito"/>
                <a:cs typeface="Carlito"/>
              </a:rPr>
              <a:t>for</a:t>
            </a:r>
            <a:r>
              <a:rPr sz="2400" spc="-40" dirty="0">
                <a:solidFill>
                  <a:srgbClr val="581F4D"/>
                </a:solidFill>
                <a:latin typeface="Carlito"/>
                <a:cs typeface="Carlito"/>
              </a:rPr>
              <a:t> </a:t>
            </a:r>
            <a:r>
              <a:rPr sz="2400" dirty="0">
                <a:solidFill>
                  <a:srgbClr val="581F4D"/>
                </a:solidFill>
                <a:latin typeface="Carlito"/>
                <a:cs typeface="Carlito"/>
              </a:rPr>
              <a:t>t,</a:t>
            </a:r>
            <a:r>
              <a:rPr sz="2400" spc="-53" dirty="0">
                <a:solidFill>
                  <a:srgbClr val="581F4D"/>
                </a:solidFill>
                <a:latin typeface="Carlito"/>
                <a:cs typeface="Carlito"/>
              </a:rPr>
              <a:t> </a:t>
            </a:r>
            <a:r>
              <a:rPr sz="2400" dirty="0">
                <a:solidFill>
                  <a:srgbClr val="581F4D"/>
                </a:solidFill>
                <a:latin typeface="Carlito"/>
                <a:cs typeface="Carlito"/>
              </a:rPr>
              <a:t>has</a:t>
            </a:r>
            <a:r>
              <a:rPr sz="2400" spc="-60" dirty="0">
                <a:solidFill>
                  <a:srgbClr val="581F4D"/>
                </a:solidFill>
                <a:latin typeface="Carlito"/>
                <a:cs typeface="Carlito"/>
              </a:rPr>
              <a:t> </a:t>
            </a:r>
            <a:r>
              <a:rPr sz="2400" dirty="0">
                <a:solidFill>
                  <a:srgbClr val="581F4D"/>
                </a:solidFill>
                <a:latin typeface="Carlito"/>
                <a:cs typeface="Carlito"/>
              </a:rPr>
              <a:t>zero</a:t>
            </a:r>
            <a:r>
              <a:rPr sz="2400" spc="-20" dirty="0">
                <a:solidFill>
                  <a:srgbClr val="581F4D"/>
                </a:solidFill>
                <a:latin typeface="Carlito"/>
                <a:cs typeface="Carlito"/>
              </a:rPr>
              <a:t> </a:t>
            </a:r>
            <a:r>
              <a:rPr sz="2400" spc="-27" dirty="0">
                <a:solidFill>
                  <a:srgbClr val="581F4D"/>
                </a:solidFill>
                <a:latin typeface="Carlito"/>
                <a:cs typeface="Carlito"/>
              </a:rPr>
              <a:t>cost.</a:t>
            </a:r>
            <a:endParaRPr sz="2400" dirty="0">
              <a:latin typeface="Carlito"/>
              <a:cs typeface="Carlito"/>
            </a:endParaRPr>
          </a:p>
          <a:p>
            <a:pPr marL="16934">
              <a:spcBef>
                <a:spcPts val="140"/>
              </a:spcBef>
              <a:buClr>
                <a:srgbClr val="B83C68"/>
              </a:buClr>
              <a:tabLst>
                <a:tab pos="259927" algn="l"/>
              </a:tabLst>
            </a:pPr>
            <a:r>
              <a:rPr lang="en-US" sz="2800" b="1" dirty="0"/>
              <a:t>Text Normalization – </a:t>
            </a:r>
            <a:r>
              <a:rPr lang="en-US" sz="2800" dirty="0"/>
              <a:t>The</a:t>
            </a:r>
            <a:r>
              <a:rPr lang="en-US" sz="2800" spc="-40" dirty="0"/>
              <a:t> </a:t>
            </a:r>
            <a:r>
              <a:rPr lang="en-US" sz="2800" dirty="0"/>
              <a:t>Viterbi</a:t>
            </a:r>
            <a:r>
              <a:rPr lang="en-US" sz="2800" spc="-40" dirty="0"/>
              <a:t> </a:t>
            </a:r>
            <a:r>
              <a:rPr lang="en-US" sz="2800" spc="-14" dirty="0"/>
              <a:t>algorithm</a:t>
            </a:r>
            <a:endParaRPr lang="en-US" sz="2400" dirty="0">
              <a:solidFill>
                <a:srgbClr val="581F4D"/>
              </a:solidFill>
              <a:latin typeface="Carlito"/>
            </a:endParaRPr>
          </a:p>
          <a:p>
            <a:pPr marL="259927" indent="-242993">
              <a:spcBef>
                <a:spcPts val="140"/>
              </a:spcBef>
              <a:buClr>
                <a:srgbClr val="B83C68"/>
              </a:buClr>
              <a:buFont typeface="Wingdings"/>
              <a:buChar char=""/>
              <a:tabLst>
                <a:tab pos="259927" algn="l"/>
              </a:tabLst>
            </a:pPr>
            <a:r>
              <a:rPr lang="en-US" sz="2400" dirty="0">
                <a:solidFill>
                  <a:srgbClr val="581F4D"/>
                </a:solidFill>
                <a:latin typeface="Carlito"/>
              </a:rPr>
              <a:t>is a probabilistic extension of minimum edit distance.</a:t>
            </a:r>
          </a:p>
          <a:p>
            <a:pPr marL="259927" indent="-242993">
              <a:spcBef>
                <a:spcPts val="140"/>
              </a:spcBef>
              <a:buClr>
                <a:srgbClr val="B83C68"/>
              </a:buClr>
              <a:buFont typeface="Wingdings"/>
              <a:buChar char=""/>
              <a:tabLst>
                <a:tab pos="259927" algn="l"/>
              </a:tabLst>
            </a:pPr>
            <a:r>
              <a:rPr lang="en-US" sz="2400" dirty="0">
                <a:solidFill>
                  <a:srgbClr val="581F4D"/>
                </a:solidFill>
                <a:latin typeface="Carlito"/>
              </a:rPr>
              <a:t>Instead of computing the “minimum edit distance” between two strings, Viterbi computes the “maximum probability alignment” of one string with another.</a:t>
            </a:r>
          </a:p>
          <a:p>
            <a:pPr marL="77894" marR="566420">
              <a:lnSpc>
                <a:spcPts val="2053"/>
              </a:lnSpc>
              <a:spcBef>
                <a:spcPts val="486"/>
              </a:spcBef>
              <a:buClr>
                <a:srgbClr val="B83C68"/>
              </a:buClr>
              <a:tabLst>
                <a:tab pos="321734" algn="l"/>
              </a:tabLst>
            </a:pPr>
            <a:endParaRPr sz="2133" dirty="0">
              <a:latin typeface="Carlito"/>
              <a:cs typeface="Carlito"/>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9D36FEA-2183-8867-5908-4457B8D2C613}"/>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02726837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0B1C04D-0228-0340-D5F5-D66439B626A8}"/>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9396226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23FCC7E-748C-714A-1BCE-5FBA454ED412}"/>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02446256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224EBF2-1EED-DB3A-3AC8-072E7C8A6D05}"/>
              </a:ext>
            </a:extLst>
          </p:cNvPr>
          <p:cNvPicPr>
            <a:picLocks noChangeAspect="1"/>
          </p:cNvPicPr>
          <p:nvPr/>
        </p:nvPicPr>
        <p:blipFill>
          <a:blip r:embed="rId2"/>
          <a:stretch>
            <a:fillRect/>
          </a:stretch>
        </p:blipFill>
        <p:spPr>
          <a:xfrm>
            <a:off x="0" y="0"/>
            <a:ext cx="12192000" cy="6858000"/>
          </a:xfrm>
          <a:prstGeom prst="rect">
            <a:avLst/>
          </a:prstGeom>
        </p:spPr>
      </p:pic>
      <p:sp>
        <p:nvSpPr>
          <p:cNvPr id="2" name="TextBox 1">
            <a:extLst>
              <a:ext uri="{FF2B5EF4-FFF2-40B4-BE49-F238E27FC236}">
                <a16:creationId xmlns:a16="http://schemas.microsoft.com/office/drawing/2014/main" id="{F9C95F57-9C5C-AFCA-7E31-283C72B37889}"/>
              </a:ext>
            </a:extLst>
          </p:cNvPr>
          <p:cNvSpPr txBox="1"/>
          <p:nvPr/>
        </p:nvSpPr>
        <p:spPr>
          <a:xfrm>
            <a:off x="9624392" y="4321795"/>
            <a:ext cx="1872208" cy="923330"/>
          </a:xfrm>
          <a:prstGeom prst="rect">
            <a:avLst/>
          </a:prstGeom>
          <a:noFill/>
        </p:spPr>
        <p:txBody>
          <a:bodyPr wrap="square" rtlCol="0">
            <a:spAutoFit/>
          </a:bodyPr>
          <a:lstStyle/>
          <a:p>
            <a:r>
              <a:rPr lang="en-US" dirty="0"/>
              <a:t>In case </a:t>
            </a:r>
            <a:r>
              <a:rPr lang="en-US" dirty="0" err="1"/>
              <a:t>ans</a:t>
            </a:r>
            <a:r>
              <a:rPr lang="en-US" dirty="0"/>
              <a:t> = 0, smoothing so multiply by 1/100</a:t>
            </a:r>
            <a:endParaRPr lang="en-IN" dirty="0"/>
          </a:p>
        </p:txBody>
      </p:sp>
    </p:spTree>
    <p:extLst>
      <p:ext uri="{BB962C8B-B14F-4D97-AF65-F5344CB8AC3E}">
        <p14:creationId xmlns:p14="http://schemas.microsoft.com/office/powerpoint/2010/main" val="157803529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2E82C74-D0E9-F1FC-6B6C-122DEA6AB892}"/>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82297365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ABFE0FF-E8BF-5ADE-4A7E-652C8B434F1C}"/>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49682317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154D8E7-8B2D-6A5D-DA1D-599D745AEDB0}"/>
              </a:ext>
            </a:extLst>
          </p:cNvPr>
          <p:cNvPicPr>
            <a:picLocks noChangeAspect="1"/>
          </p:cNvPicPr>
          <p:nvPr/>
        </p:nvPicPr>
        <p:blipFill rotWithShape="1">
          <a:blip r:embed="rId2"/>
          <a:srcRect l="20470" t="27951" r="21650" b="41600"/>
          <a:stretch/>
        </p:blipFill>
        <p:spPr>
          <a:xfrm>
            <a:off x="1055440" y="364014"/>
            <a:ext cx="9733495" cy="2880320"/>
          </a:xfrm>
          <a:prstGeom prst="rect">
            <a:avLst/>
          </a:prstGeom>
        </p:spPr>
      </p:pic>
      <p:sp>
        <p:nvSpPr>
          <p:cNvPr id="5" name="TextBox 4">
            <a:extLst>
              <a:ext uri="{FF2B5EF4-FFF2-40B4-BE49-F238E27FC236}">
                <a16:creationId xmlns:a16="http://schemas.microsoft.com/office/drawing/2014/main" id="{809AFB44-FD4B-525A-2F7D-D2448DB41373}"/>
              </a:ext>
            </a:extLst>
          </p:cNvPr>
          <p:cNvSpPr txBox="1"/>
          <p:nvPr/>
        </p:nvSpPr>
        <p:spPr>
          <a:xfrm>
            <a:off x="2874187" y="4437112"/>
            <a:ext cx="6096000" cy="646331"/>
          </a:xfrm>
          <a:prstGeom prst="rect">
            <a:avLst/>
          </a:prstGeom>
          <a:noFill/>
        </p:spPr>
        <p:txBody>
          <a:bodyPr wrap="square">
            <a:spAutoFit/>
          </a:bodyPr>
          <a:lstStyle/>
          <a:p>
            <a:r>
              <a:rPr lang="en-IN" dirty="0">
                <a:hlinkClick r:id="rId3"/>
              </a:rPr>
              <a:t>https://youtu.be/svZ21e4o4S0?si=lpErIKpCalSFoMdr</a:t>
            </a:r>
            <a:endParaRPr lang="en-IN" dirty="0"/>
          </a:p>
          <a:p>
            <a:endParaRPr lang="en-IN" dirty="0"/>
          </a:p>
        </p:txBody>
      </p:sp>
    </p:spTree>
    <p:extLst>
      <p:ext uri="{BB962C8B-B14F-4D97-AF65-F5344CB8AC3E}">
        <p14:creationId xmlns:p14="http://schemas.microsoft.com/office/powerpoint/2010/main" val="171801747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9376" y="599527"/>
            <a:ext cx="10849204" cy="62584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2063552" y="0"/>
            <a:ext cx="8371724" cy="578620"/>
          </a:xfrm>
          <a:prstGeom prst="rect">
            <a:avLst/>
          </a:prstGeom>
          <a:solidFill>
            <a:schemeClr val="accent2"/>
          </a:solidFill>
        </p:spPr>
        <p:txBody>
          <a:bodyPr wrap="square" rtlCol="0">
            <a:spAutoFit/>
          </a:bodyPr>
          <a:lstStyle/>
          <a:p>
            <a:pPr algn="ctr"/>
            <a:r>
              <a:rPr lang="en-US" sz="3160" b="1" dirty="0"/>
              <a:t>SOLVED EXAMPLE HMM</a:t>
            </a:r>
            <a:endParaRPr lang="en-IN" sz="3160" b="1" dirty="0"/>
          </a:p>
        </p:txBody>
      </p:sp>
    </p:spTree>
    <p:extLst>
      <p:ext uri="{BB962C8B-B14F-4D97-AF65-F5344CB8AC3E}">
        <p14:creationId xmlns:p14="http://schemas.microsoft.com/office/powerpoint/2010/main" val="115523421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1384" y="55927"/>
            <a:ext cx="11521280" cy="67461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2385455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r="42863" b="9545"/>
          <a:stretch/>
        </p:blipFill>
        <p:spPr bwMode="auto">
          <a:xfrm>
            <a:off x="0" y="1"/>
            <a:ext cx="6528048" cy="56612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4"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r="28585"/>
          <a:stretch/>
        </p:blipFill>
        <p:spPr bwMode="auto">
          <a:xfrm>
            <a:off x="3863752" y="3212976"/>
            <a:ext cx="7901956" cy="34451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 name="Picture 2">
            <a:extLst>
              <a:ext uri="{FF2B5EF4-FFF2-40B4-BE49-F238E27FC236}">
                <a16:creationId xmlns:a16="http://schemas.microsoft.com/office/drawing/2014/main" id="{4D1612B3-BE1B-AA95-F473-1D50321368C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2105" t="13235" r="1334" b="40742"/>
          <a:stretch/>
        </p:blipFill>
        <p:spPr bwMode="auto">
          <a:xfrm>
            <a:off x="7680176" y="116632"/>
            <a:ext cx="4177142" cy="2880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015014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object 4"/>
          <p:cNvSpPr txBox="1"/>
          <p:nvPr/>
        </p:nvSpPr>
        <p:spPr>
          <a:xfrm>
            <a:off x="632470" y="4853173"/>
            <a:ext cx="1871345" cy="1613968"/>
          </a:xfrm>
          <a:prstGeom prst="rect">
            <a:avLst/>
          </a:prstGeom>
        </p:spPr>
        <p:txBody>
          <a:bodyPr vert="horz" wrap="square" lIns="0" tIns="120650" rIns="0" bIns="0" rtlCol="0">
            <a:spAutoFit/>
          </a:bodyPr>
          <a:lstStyle/>
          <a:p>
            <a:pPr marL="254000">
              <a:lnSpc>
                <a:spcPct val="100000"/>
              </a:lnSpc>
              <a:spcBef>
                <a:spcPts val="950"/>
              </a:spcBef>
            </a:pPr>
            <a:r>
              <a:rPr sz="2000" spc="-10" dirty="0">
                <a:latin typeface="Bookman Old Style" pitchFamily="18" charset="0"/>
                <a:cs typeface="Arial"/>
              </a:rPr>
              <a:t>M</a:t>
            </a:r>
            <a:r>
              <a:rPr sz="2000" spc="5" dirty="0">
                <a:latin typeface="Bookman Old Style" pitchFamily="18" charset="0"/>
                <a:cs typeface="Arial"/>
              </a:rPr>
              <a:t>ea</a:t>
            </a:r>
            <a:r>
              <a:rPr sz="2000" dirty="0">
                <a:latin typeface="Bookman Old Style" pitchFamily="18" charset="0"/>
                <a:cs typeface="Arial"/>
              </a:rPr>
              <a:t>s</a:t>
            </a:r>
            <a:r>
              <a:rPr sz="2000" spc="5" dirty="0">
                <a:latin typeface="Bookman Old Style" pitchFamily="18" charset="0"/>
                <a:cs typeface="Arial"/>
              </a:rPr>
              <a:t>u</a:t>
            </a:r>
            <a:r>
              <a:rPr sz="2000" dirty="0">
                <a:latin typeface="Bookman Old Style" pitchFamily="18" charset="0"/>
                <a:cs typeface="Arial"/>
              </a:rPr>
              <a:t>re</a:t>
            </a:r>
          </a:p>
          <a:p>
            <a:pPr marL="12700" marR="634365" algn="just">
              <a:lnSpc>
                <a:spcPct val="92900"/>
              </a:lnSpc>
              <a:spcBef>
                <a:spcPts val="1225"/>
              </a:spcBef>
            </a:pPr>
            <a:r>
              <a:rPr sz="2400" dirty="0">
                <a:latin typeface="Bookman Old Style" pitchFamily="18" charset="0"/>
                <a:cs typeface="Arial"/>
              </a:rPr>
              <a:t>M=0  M=1  M=2</a:t>
            </a:r>
          </a:p>
        </p:txBody>
      </p:sp>
      <p:sp>
        <p:nvSpPr>
          <p:cNvPr id="13" name="object 5"/>
          <p:cNvSpPr txBox="1"/>
          <p:nvPr/>
        </p:nvSpPr>
        <p:spPr>
          <a:xfrm>
            <a:off x="2903230" y="4882383"/>
            <a:ext cx="8891696" cy="1794787"/>
          </a:xfrm>
          <a:prstGeom prst="rect">
            <a:avLst/>
          </a:prstGeom>
        </p:spPr>
        <p:txBody>
          <a:bodyPr vert="horz" wrap="square" lIns="0" tIns="86360" rIns="0" bIns="0" rtlCol="0">
            <a:spAutoFit/>
          </a:bodyPr>
          <a:lstStyle/>
          <a:p>
            <a:pPr marL="1816100">
              <a:lnSpc>
                <a:spcPct val="100000"/>
              </a:lnSpc>
              <a:spcBef>
                <a:spcPts val="680"/>
              </a:spcBef>
            </a:pPr>
            <a:r>
              <a:rPr sz="2400" spc="-5" dirty="0">
                <a:latin typeface="Bookman Old Style" pitchFamily="18" charset="0"/>
                <a:cs typeface="Arial"/>
              </a:rPr>
              <a:t>Example</a:t>
            </a:r>
            <a:endParaRPr sz="2400" dirty="0">
              <a:latin typeface="Bookman Old Style" pitchFamily="18" charset="0"/>
              <a:cs typeface="Arial"/>
            </a:endParaRPr>
          </a:p>
          <a:p>
            <a:pPr marL="12700" marR="5080">
              <a:lnSpc>
                <a:spcPct val="92900"/>
              </a:lnSpc>
              <a:spcBef>
                <a:spcPts val="785"/>
              </a:spcBef>
            </a:pPr>
            <a:r>
              <a:rPr sz="2400" spc="-25" dirty="0">
                <a:latin typeface="Bookman Old Style" pitchFamily="18" charset="0"/>
                <a:cs typeface="Arial"/>
              </a:rPr>
              <a:t>TR</a:t>
            </a:r>
            <a:r>
              <a:rPr lang="en-US" sz="2400" spc="-25" dirty="0">
                <a:latin typeface="Bookman Old Style" pitchFamily="18" charset="0"/>
                <a:cs typeface="Arial"/>
              </a:rPr>
              <a:t> (CC)</a:t>
            </a:r>
            <a:r>
              <a:rPr sz="2400" spc="-25" dirty="0">
                <a:latin typeface="Bookman Old Style" pitchFamily="18" charset="0"/>
                <a:cs typeface="Arial"/>
              </a:rPr>
              <a:t>,EE</a:t>
            </a:r>
            <a:r>
              <a:rPr lang="en-US" sz="2400" spc="-25" dirty="0">
                <a:latin typeface="Bookman Old Style" pitchFamily="18" charset="0"/>
                <a:cs typeface="Arial"/>
              </a:rPr>
              <a:t> (VV)</a:t>
            </a:r>
            <a:r>
              <a:rPr sz="2400" spc="-25" dirty="0">
                <a:latin typeface="Bookman Old Style" pitchFamily="18" charset="0"/>
                <a:cs typeface="Arial"/>
              </a:rPr>
              <a:t>,TREE</a:t>
            </a:r>
            <a:r>
              <a:rPr lang="en-US" sz="2400" spc="-25" dirty="0">
                <a:latin typeface="Bookman Old Style" pitchFamily="18" charset="0"/>
                <a:cs typeface="Arial"/>
              </a:rPr>
              <a:t> (CCVV)</a:t>
            </a:r>
            <a:r>
              <a:rPr sz="2400" spc="-25" dirty="0">
                <a:latin typeface="Bookman Old Style" pitchFamily="18" charset="0"/>
                <a:cs typeface="Arial"/>
              </a:rPr>
              <a:t>,Y</a:t>
            </a:r>
            <a:r>
              <a:rPr lang="en-US" sz="2400" spc="-25" dirty="0">
                <a:latin typeface="Bookman Old Style" pitchFamily="18" charset="0"/>
                <a:cs typeface="Arial"/>
              </a:rPr>
              <a:t> (C)</a:t>
            </a:r>
            <a:r>
              <a:rPr sz="2400" spc="-25" dirty="0">
                <a:latin typeface="Bookman Old Style" pitchFamily="18" charset="0"/>
                <a:cs typeface="Arial"/>
              </a:rPr>
              <a:t>,BY</a:t>
            </a:r>
            <a:r>
              <a:rPr lang="en-US" sz="2400" spc="-25" dirty="0">
                <a:latin typeface="Bookman Old Style" pitchFamily="18" charset="0"/>
                <a:cs typeface="Arial"/>
              </a:rPr>
              <a:t> (CC)</a:t>
            </a:r>
          </a:p>
          <a:p>
            <a:pPr marL="12700" marR="5080">
              <a:lnSpc>
                <a:spcPct val="92900"/>
              </a:lnSpc>
              <a:spcBef>
                <a:spcPts val="785"/>
              </a:spcBef>
            </a:pPr>
            <a:r>
              <a:rPr sz="2400" spc="-15" dirty="0">
                <a:latin typeface="Bookman Old Style" pitchFamily="18" charset="0"/>
                <a:cs typeface="Arial"/>
              </a:rPr>
              <a:t>TROUBLE</a:t>
            </a:r>
            <a:r>
              <a:rPr lang="en-US" sz="2400" spc="-15" dirty="0">
                <a:latin typeface="Bookman Old Style" pitchFamily="18" charset="0"/>
                <a:cs typeface="Arial"/>
              </a:rPr>
              <a:t> (CCVVCCV)</a:t>
            </a:r>
            <a:r>
              <a:rPr sz="2400" spc="-15" dirty="0">
                <a:latin typeface="Bookman Old Style" pitchFamily="18" charset="0"/>
                <a:cs typeface="Arial"/>
              </a:rPr>
              <a:t>,TREES</a:t>
            </a:r>
            <a:r>
              <a:rPr lang="en-US" sz="2400" spc="-15" dirty="0">
                <a:latin typeface="Bookman Old Style" pitchFamily="18" charset="0"/>
                <a:cs typeface="Arial"/>
              </a:rPr>
              <a:t>(CCVVC)</a:t>
            </a:r>
          </a:p>
          <a:p>
            <a:pPr marL="12700" marR="5080">
              <a:lnSpc>
                <a:spcPct val="92900"/>
              </a:lnSpc>
              <a:spcBef>
                <a:spcPts val="785"/>
              </a:spcBef>
            </a:pPr>
            <a:r>
              <a:rPr sz="2400" dirty="0">
                <a:latin typeface="Bookman Old Style" pitchFamily="18" charset="0"/>
                <a:cs typeface="Arial"/>
              </a:rPr>
              <a:t>T</a:t>
            </a:r>
            <a:r>
              <a:rPr sz="2400" spc="-5" dirty="0">
                <a:latin typeface="Bookman Old Style" pitchFamily="18" charset="0"/>
                <a:cs typeface="Arial"/>
              </a:rPr>
              <a:t>R</a:t>
            </a:r>
            <a:r>
              <a:rPr sz="2400" dirty="0">
                <a:latin typeface="Bookman Old Style" pitchFamily="18" charset="0"/>
                <a:cs typeface="Arial"/>
              </a:rPr>
              <a:t>O</a:t>
            </a:r>
            <a:r>
              <a:rPr sz="2400" spc="-5" dirty="0">
                <a:latin typeface="Bookman Old Style" pitchFamily="18" charset="0"/>
                <a:cs typeface="Arial"/>
              </a:rPr>
              <a:t>U</a:t>
            </a:r>
            <a:r>
              <a:rPr sz="2400" spc="-15" dirty="0">
                <a:latin typeface="Bookman Old Style" pitchFamily="18" charset="0"/>
                <a:cs typeface="Arial"/>
              </a:rPr>
              <a:t>B</a:t>
            </a:r>
            <a:r>
              <a:rPr sz="2400" spc="-10" dirty="0">
                <a:latin typeface="Bookman Old Style" pitchFamily="18" charset="0"/>
                <a:cs typeface="Arial"/>
              </a:rPr>
              <a:t>L</a:t>
            </a:r>
            <a:r>
              <a:rPr sz="2400" spc="-5" dirty="0">
                <a:latin typeface="Bookman Old Style" pitchFamily="18" charset="0"/>
                <a:cs typeface="Arial"/>
              </a:rPr>
              <a:t>ES</a:t>
            </a:r>
            <a:r>
              <a:rPr lang="en-US" sz="2400" spc="-5" dirty="0">
                <a:latin typeface="Bookman Old Style" pitchFamily="18" charset="0"/>
                <a:cs typeface="Arial"/>
              </a:rPr>
              <a:t> </a:t>
            </a:r>
            <a:r>
              <a:rPr lang="en-US" sz="2400" spc="-15" dirty="0">
                <a:latin typeface="Bookman Old Style" pitchFamily="18" charset="0"/>
                <a:cs typeface="Arial"/>
              </a:rPr>
              <a:t>(CCVVCCVC)</a:t>
            </a:r>
            <a:r>
              <a:rPr sz="2400" dirty="0">
                <a:latin typeface="Bookman Old Style" pitchFamily="18" charset="0"/>
                <a:cs typeface="Arial"/>
              </a:rPr>
              <a:t>,</a:t>
            </a:r>
            <a:r>
              <a:rPr sz="2400" spc="-15" dirty="0">
                <a:latin typeface="Bookman Old Style" pitchFamily="18" charset="0"/>
                <a:cs typeface="Arial"/>
              </a:rPr>
              <a:t>P</a:t>
            </a:r>
            <a:r>
              <a:rPr sz="2400" spc="-5" dirty="0">
                <a:latin typeface="Bookman Old Style" pitchFamily="18" charset="0"/>
                <a:cs typeface="Arial"/>
              </a:rPr>
              <a:t>R</a:t>
            </a:r>
            <a:r>
              <a:rPr sz="2400" spc="10" dirty="0">
                <a:latin typeface="Bookman Old Style" pitchFamily="18" charset="0"/>
                <a:cs typeface="Arial"/>
              </a:rPr>
              <a:t>I</a:t>
            </a:r>
            <a:r>
              <a:rPr sz="2400" spc="-180" dirty="0">
                <a:latin typeface="Bookman Old Style" pitchFamily="18" charset="0"/>
                <a:cs typeface="Arial"/>
              </a:rPr>
              <a:t>V</a:t>
            </a:r>
            <a:r>
              <a:rPr sz="2400" spc="-175" dirty="0">
                <a:latin typeface="Bookman Old Style" pitchFamily="18" charset="0"/>
                <a:cs typeface="Arial"/>
              </a:rPr>
              <a:t>A</a:t>
            </a:r>
            <a:r>
              <a:rPr sz="2400" dirty="0">
                <a:latin typeface="Bookman Old Style" pitchFamily="18" charset="0"/>
                <a:cs typeface="Arial"/>
              </a:rPr>
              <a:t>T</a:t>
            </a:r>
            <a:r>
              <a:rPr sz="2400" spc="-15" dirty="0">
                <a:latin typeface="Bookman Old Style" pitchFamily="18" charset="0"/>
                <a:cs typeface="Arial"/>
              </a:rPr>
              <a:t>E</a:t>
            </a:r>
            <a:r>
              <a:rPr lang="en-US" sz="2400" spc="-15" dirty="0">
                <a:latin typeface="Bookman Old Style" pitchFamily="18" charset="0"/>
                <a:cs typeface="Arial"/>
              </a:rPr>
              <a:t> (CCVCVCV)</a:t>
            </a:r>
            <a:endParaRPr sz="2400" dirty="0">
              <a:latin typeface="Bookman Old Style" pitchFamily="18" charset="0"/>
              <a:cs typeface="Arial"/>
            </a:endParaRPr>
          </a:p>
        </p:txBody>
      </p:sp>
      <p:pic>
        <p:nvPicPr>
          <p:cNvPr id="4" name="Picture 3" descr="Stemmer">
            <a:extLst>
              <a:ext uri="{FF2B5EF4-FFF2-40B4-BE49-F238E27FC236}">
                <a16:creationId xmlns:a16="http://schemas.microsoft.com/office/drawing/2014/main" id="{9E9CD965-60E4-706F-D7E2-D18AF097CEB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11424" y="1196752"/>
            <a:ext cx="9753465" cy="3494991"/>
          </a:xfrm>
          <a:prstGeom prst="rect">
            <a:avLst/>
          </a:prstGeom>
          <a:noFill/>
          <a:ln>
            <a:noFill/>
          </a:ln>
        </p:spPr>
      </p:pic>
      <p:sp>
        <p:nvSpPr>
          <p:cNvPr id="6" name="Title 5">
            <a:extLst>
              <a:ext uri="{FF2B5EF4-FFF2-40B4-BE49-F238E27FC236}">
                <a16:creationId xmlns:a16="http://schemas.microsoft.com/office/drawing/2014/main" id="{5C7AC616-2D1D-5753-F4B2-5EBBB237F9A1}"/>
              </a:ext>
            </a:extLst>
          </p:cNvPr>
          <p:cNvSpPr>
            <a:spLocks noGrp="1"/>
          </p:cNvSpPr>
          <p:nvPr>
            <p:ph type="title"/>
          </p:nvPr>
        </p:nvSpPr>
        <p:spPr>
          <a:xfrm>
            <a:off x="479376" y="-84781"/>
            <a:ext cx="10972800" cy="1143000"/>
          </a:xfrm>
        </p:spPr>
        <p:txBody>
          <a:bodyPr>
            <a:noAutofit/>
          </a:bodyPr>
          <a:lstStyle/>
          <a:p>
            <a:r>
              <a:rPr lang="en-US" sz="2800" dirty="0"/>
              <a:t>The value m found in the above expression is called the measure of any word or word part when represented in the form [C](VC)m[V]. </a:t>
            </a:r>
            <a:endParaRPr lang="en-IN" sz="2800" dirty="0"/>
          </a:p>
        </p:txBody>
      </p:sp>
    </p:spTree>
    <p:extLst>
      <p:ext uri="{BB962C8B-B14F-4D97-AF65-F5344CB8AC3E}">
        <p14:creationId xmlns:p14="http://schemas.microsoft.com/office/powerpoint/2010/main" val="343329107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9"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9037" y="907815"/>
            <a:ext cx="10728811" cy="55285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3247472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0316" y="1071913"/>
            <a:ext cx="10647532" cy="38461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0700326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9038" y="676662"/>
            <a:ext cx="9306054" cy="60034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4972450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642" y="676661"/>
            <a:ext cx="10891369" cy="5922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9285936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0316" y="633656"/>
            <a:ext cx="10891369" cy="5965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7507473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4152" y="1315749"/>
            <a:ext cx="10078580" cy="5039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a:extLst>
              <a:ext uri="{FF2B5EF4-FFF2-40B4-BE49-F238E27FC236}">
                <a16:creationId xmlns:a16="http://schemas.microsoft.com/office/drawing/2014/main" id="{F6D17DDF-D164-139E-EFB4-329355675204}"/>
              </a:ext>
            </a:extLst>
          </p:cNvPr>
          <p:cNvSpPr txBox="1"/>
          <p:nvPr/>
        </p:nvSpPr>
        <p:spPr>
          <a:xfrm>
            <a:off x="6096000" y="404664"/>
            <a:ext cx="6096000" cy="369332"/>
          </a:xfrm>
          <a:prstGeom prst="rect">
            <a:avLst/>
          </a:prstGeom>
          <a:noFill/>
        </p:spPr>
        <p:txBody>
          <a:bodyPr wrap="square">
            <a:spAutoFit/>
          </a:bodyPr>
          <a:lstStyle/>
          <a:p>
            <a:r>
              <a:rPr lang="en-IN" dirty="0">
                <a:highlight>
                  <a:srgbClr val="FFFF00"/>
                </a:highlight>
                <a:hlinkClick r:id="rId4"/>
              </a:rPr>
              <a:t>https://www.mygreatlearning.com/blog/pos-tagging/</a:t>
            </a:r>
            <a:endParaRPr lang="en-IN" dirty="0">
              <a:highlight>
                <a:srgbClr val="FFFF00"/>
              </a:highlight>
            </a:endParaRPr>
          </a:p>
        </p:txBody>
      </p:sp>
    </p:spTree>
    <p:extLst>
      <p:ext uri="{BB962C8B-B14F-4D97-AF65-F5344CB8AC3E}">
        <p14:creationId xmlns:p14="http://schemas.microsoft.com/office/powerpoint/2010/main" val="319059871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1AF8FED-FCC5-5267-00D3-7059818AC787}"/>
              </a:ext>
            </a:extLst>
          </p:cNvPr>
          <p:cNvPicPr>
            <a:picLocks noChangeAspect="1"/>
          </p:cNvPicPr>
          <p:nvPr/>
        </p:nvPicPr>
        <p:blipFill rotWithShape="1">
          <a:blip r:embed="rId2"/>
          <a:srcRect l="2353" t="4744" b="6299"/>
          <a:stretch/>
        </p:blipFill>
        <p:spPr>
          <a:xfrm>
            <a:off x="5382" y="-4936"/>
            <a:ext cx="6181745" cy="3361928"/>
          </a:xfrm>
          <a:prstGeom prst="rect">
            <a:avLst/>
          </a:prstGeom>
        </p:spPr>
      </p:pic>
      <p:pic>
        <p:nvPicPr>
          <p:cNvPr id="7" name="Picture 6">
            <a:extLst>
              <a:ext uri="{FF2B5EF4-FFF2-40B4-BE49-F238E27FC236}">
                <a16:creationId xmlns:a16="http://schemas.microsoft.com/office/drawing/2014/main" id="{4F55DA40-75BC-95AA-5380-82A44C482881}"/>
              </a:ext>
            </a:extLst>
          </p:cNvPr>
          <p:cNvPicPr>
            <a:picLocks noChangeAspect="1"/>
          </p:cNvPicPr>
          <p:nvPr/>
        </p:nvPicPr>
        <p:blipFill rotWithShape="1">
          <a:blip r:embed="rId3"/>
          <a:srcRect l="4105" t="4885" r="8725" b="5571"/>
          <a:stretch/>
        </p:blipFill>
        <p:spPr>
          <a:xfrm>
            <a:off x="7824192" y="3770277"/>
            <a:ext cx="4176465" cy="3096344"/>
          </a:xfrm>
          <a:prstGeom prst="rect">
            <a:avLst/>
          </a:prstGeom>
        </p:spPr>
      </p:pic>
      <p:pic>
        <p:nvPicPr>
          <p:cNvPr id="9" name="Picture 8">
            <a:extLst>
              <a:ext uri="{FF2B5EF4-FFF2-40B4-BE49-F238E27FC236}">
                <a16:creationId xmlns:a16="http://schemas.microsoft.com/office/drawing/2014/main" id="{B9E7BA86-4CEB-A233-54E6-B720BE97FFD6}"/>
              </a:ext>
            </a:extLst>
          </p:cNvPr>
          <p:cNvPicPr>
            <a:picLocks noChangeAspect="1"/>
          </p:cNvPicPr>
          <p:nvPr/>
        </p:nvPicPr>
        <p:blipFill>
          <a:blip r:embed="rId4"/>
          <a:stretch>
            <a:fillRect/>
          </a:stretch>
        </p:blipFill>
        <p:spPr>
          <a:xfrm>
            <a:off x="7564239" y="-19422"/>
            <a:ext cx="4222253" cy="3667215"/>
          </a:xfrm>
          <a:prstGeom prst="rect">
            <a:avLst/>
          </a:prstGeom>
        </p:spPr>
      </p:pic>
      <p:pic>
        <p:nvPicPr>
          <p:cNvPr id="3" name="Picture 2">
            <a:extLst>
              <a:ext uri="{FF2B5EF4-FFF2-40B4-BE49-F238E27FC236}">
                <a16:creationId xmlns:a16="http://schemas.microsoft.com/office/drawing/2014/main" id="{3CCD563C-F8C6-9BD0-07E4-37D84045A205}"/>
              </a:ext>
            </a:extLst>
          </p:cNvPr>
          <p:cNvPicPr>
            <a:picLocks noChangeAspect="1"/>
          </p:cNvPicPr>
          <p:nvPr/>
        </p:nvPicPr>
        <p:blipFill rotWithShape="1">
          <a:blip r:embed="rId5"/>
          <a:srcRect l="7233" t="7275" r="2598" b="5725"/>
          <a:stretch/>
        </p:blipFill>
        <p:spPr>
          <a:xfrm>
            <a:off x="407368" y="3550586"/>
            <a:ext cx="6380457" cy="3145921"/>
          </a:xfrm>
          <a:prstGeom prst="rect">
            <a:avLst/>
          </a:prstGeom>
        </p:spPr>
      </p:pic>
      <p:grpSp>
        <p:nvGrpSpPr>
          <p:cNvPr id="11" name="Group 10">
            <a:extLst>
              <a:ext uri="{FF2B5EF4-FFF2-40B4-BE49-F238E27FC236}">
                <a16:creationId xmlns:a16="http://schemas.microsoft.com/office/drawing/2014/main" id="{B8C11997-F917-419E-3125-6FC37AF51453}"/>
              </a:ext>
            </a:extLst>
          </p:cNvPr>
          <p:cNvGrpSpPr/>
          <p:nvPr/>
        </p:nvGrpSpPr>
        <p:grpSpPr>
          <a:xfrm>
            <a:off x="360600" y="-19230"/>
            <a:ext cx="344520" cy="286920"/>
            <a:chOff x="360600" y="-19230"/>
            <a:chExt cx="344520" cy="286920"/>
          </a:xfrm>
        </p:grpSpPr>
        <mc:AlternateContent xmlns:mc="http://schemas.openxmlformats.org/markup-compatibility/2006" xmlns:p14="http://schemas.microsoft.com/office/powerpoint/2010/main">
          <mc:Choice Requires="p14">
            <p:contentPart p14:bwMode="auto" r:id="rId6">
              <p14:nvContentPartPr>
                <p14:cNvPr id="8" name="Ink 7">
                  <a:extLst>
                    <a:ext uri="{FF2B5EF4-FFF2-40B4-BE49-F238E27FC236}">
                      <a16:creationId xmlns:a16="http://schemas.microsoft.com/office/drawing/2014/main" id="{CF68EBD6-EAAF-434E-2B66-00B3378C37BF}"/>
                    </a:ext>
                  </a:extLst>
                </p14:cNvPr>
                <p14:cNvContentPartPr/>
                <p14:nvPr/>
              </p14:nvContentPartPr>
              <p14:xfrm>
                <a:off x="485520" y="56730"/>
                <a:ext cx="29160" cy="141840"/>
              </p14:xfrm>
            </p:contentPart>
          </mc:Choice>
          <mc:Fallback xmlns="">
            <p:pic>
              <p:nvPicPr>
                <p:cNvPr id="8" name="Ink 7">
                  <a:extLst>
                    <a:ext uri="{FF2B5EF4-FFF2-40B4-BE49-F238E27FC236}">
                      <a16:creationId xmlns:a16="http://schemas.microsoft.com/office/drawing/2014/main" id="{CF68EBD6-EAAF-434E-2B66-00B3378C37BF}"/>
                    </a:ext>
                  </a:extLst>
                </p:cNvPr>
                <p:cNvPicPr/>
                <p:nvPr/>
              </p:nvPicPr>
              <p:blipFill>
                <a:blip r:embed="rId7"/>
                <a:stretch>
                  <a:fillRect/>
                </a:stretch>
              </p:blipFill>
              <p:spPr>
                <a:xfrm>
                  <a:off x="479400" y="50610"/>
                  <a:ext cx="41400" cy="1540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Ink 9">
                  <a:extLst>
                    <a:ext uri="{FF2B5EF4-FFF2-40B4-BE49-F238E27FC236}">
                      <a16:creationId xmlns:a16="http://schemas.microsoft.com/office/drawing/2014/main" id="{FC328512-F9F0-8ACA-FD2F-7D5411618E86}"/>
                    </a:ext>
                  </a:extLst>
                </p14:cNvPr>
                <p14:cNvContentPartPr/>
                <p14:nvPr/>
              </p14:nvContentPartPr>
              <p14:xfrm>
                <a:off x="360600" y="-19230"/>
                <a:ext cx="344520" cy="286920"/>
              </p14:xfrm>
            </p:contentPart>
          </mc:Choice>
          <mc:Fallback xmlns="">
            <p:pic>
              <p:nvPicPr>
                <p:cNvPr id="10" name="Ink 9">
                  <a:extLst>
                    <a:ext uri="{FF2B5EF4-FFF2-40B4-BE49-F238E27FC236}">
                      <a16:creationId xmlns:a16="http://schemas.microsoft.com/office/drawing/2014/main" id="{FC328512-F9F0-8ACA-FD2F-7D5411618E86}"/>
                    </a:ext>
                  </a:extLst>
                </p:cNvPr>
                <p:cNvPicPr/>
                <p:nvPr/>
              </p:nvPicPr>
              <p:blipFill>
                <a:blip r:embed="rId9"/>
                <a:stretch>
                  <a:fillRect/>
                </a:stretch>
              </p:blipFill>
              <p:spPr>
                <a:xfrm>
                  <a:off x="354480" y="-25350"/>
                  <a:ext cx="356760" cy="299160"/>
                </a:xfrm>
                <a:prstGeom prst="rect">
                  <a:avLst/>
                </a:prstGeom>
              </p:spPr>
            </p:pic>
          </mc:Fallback>
        </mc:AlternateContent>
      </p:grpSp>
      <p:grpSp>
        <p:nvGrpSpPr>
          <p:cNvPr id="14" name="Group 13">
            <a:extLst>
              <a:ext uri="{FF2B5EF4-FFF2-40B4-BE49-F238E27FC236}">
                <a16:creationId xmlns:a16="http://schemas.microsoft.com/office/drawing/2014/main" id="{04AAE564-EAF3-0A84-F8A2-D1947EC8DF7D}"/>
              </a:ext>
            </a:extLst>
          </p:cNvPr>
          <p:cNvGrpSpPr/>
          <p:nvPr/>
        </p:nvGrpSpPr>
        <p:grpSpPr>
          <a:xfrm>
            <a:off x="7371960" y="64650"/>
            <a:ext cx="344520" cy="403560"/>
            <a:chOff x="7371960" y="64650"/>
            <a:chExt cx="344520" cy="403560"/>
          </a:xfrm>
        </p:grpSpPr>
        <mc:AlternateContent xmlns:mc="http://schemas.openxmlformats.org/markup-compatibility/2006" xmlns:p14="http://schemas.microsoft.com/office/powerpoint/2010/main">
          <mc:Choice Requires="p14">
            <p:contentPart p14:bwMode="auto" r:id="rId10">
              <p14:nvContentPartPr>
                <p14:cNvPr id="12" name="Ink 11">
                  <a:extLst>
                    <a:ext uri="{FF2B5EF4-FFF2-40B4-BE49-F238E27FC236}">
                      <a16:creationId xmlns:a16="http://schemas.microsoft.com/office/drawing/2014/main" id="{9789DAE8-A29B-7098-A4CB-66DF4D05F132}"/>
                    </a:ext>
                  </a:extLst>
                </p14:cNvPr>
                <p14:cNvContentPartPr/>
                <p14:nvPr/>
              </p14:nvContentPartPr>
              <p14:xfrm>
                <a:off x="7438560" y="225930"/>
                <a:ext cx="199440" cy="144720"/>
              </p14:xfrm>
            </p:contentPart>
          </mc:Choice>
          <mc:Fallback xmlns="">
            <p:pic>
              <p:nvPicPr>
                <p:cNvPr id="12" name="Ink 11">
                  <a:extLst>
                    <a:ext uri="{FF2B5EF4-FFF2-40B4-BE49-F238E27FC236}">
                      <a16:creationId xmlns:a16="http://schemas.microsoft.com/office/drawing/2014/main" id="{9789DAE8-A29B-7098-A4CB-66DF4D05F132}"/>
                    </a:ext>
                  </a:extLst>
                </p:cNvPr>
                <p:cNvPicPr/>
                <p:nvPr/>
              </p:nvPicPr>
              <p:blipFill>
                <a:blip r:embed="rId11"/>
                <a:stretch>
                  <a:fillRect/>
                </a:stretch>
              </p:blipFill>
              <p:spPr>
                <a:xfrm>
                  <a:off x="7432440" y="219810"/>
                  <a:ext cx="211680" cy="1569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3" name="Ink 12">
                  <a:extLst>
                    <a:ext uri="{FF2B5EF4-FFF2-40B4-BE49-F238E27FC236}">
                      <a16:creationId xmlns:a16="http://schemas.microsoft.com/office/drawing/2014/main" id="{FEB43F0D-0129-E971-5490-32A0B16D713F}"/>
                    </a:ext>
                  </a:extLst>
                </p14:cNvPr>
                <p14:cNvContentPartPr/>
                <p14:nvPr/>
              </p14:nvContentPartPr>
              <p14:xfrm>
                <a:off x="7371960" y="64650"/>
                <a:ext cx="344520" cy="403560"/>
              </p14:xfrm>
            </p:contentPart>
          </mc:Choice>
          <mc:Fallback xmlns="">
            <p:pic>
              <p:nvPicPr>
                <p:cNvPr id="13" name="Ink 12">
                  <a:extLst>
                    <a:ext uri="{FF2B5EF4-FFF2-40B4-BE49-F238E27FC236}">
                      <a16:creationId xmlns:a16="http://schemas.microsoft.com/office/drawing/2014/main" id="{FEB43F0D-0129-E971-5490-32A0B16D713F}"/>
                    </a:ext>
                  </a:extLst>
                </p:cNvPr>
                <p:cNvPicPr/>
                <p:nvPr/>
              </p:nvPicPr>
              <p:blipFill>
                <a:blip r:embed="rId13"/>
                <a:stretch>
                  <a:fillRect/>
                </a:stretch>
              </p:blipFill>
              <p:spPr>
                <a:xfrm>
                  <a:off x="7365840" y="58530"/>
                  <a:ext cx="356760" cy="415800"/>
                </a:xfrm>
                <a:prstGeom prst="rect">
                  <a:avLst/>
                </a:prstGeom>
              </p:spPr>
            </p:pic>
          </mc:Fallback>
        </mc:AlternateContent>
      </p:grpSp>
      <p:grpSp>
        <p:nvGrpSpPr>
          <p:cNvPr id="17" name="Group 16">
            <a:extLst>
              <a:ext uri="{FF2B5EF4-FFF2-40B4-BE49-F238E27FC236}">
                <a16:creationId xmlns:a16="http://schemas.microsoft.com/office/drawing/2014/main" id="{B7BBA1DA-9BA2-ACA8-3F9A-ECD235944E59}"/>
              </a:ext>
            </a:extLst>
          </p:cNvPr>
          <p:cNvGrpSpPr/>
          <p:nvPr/>
        </p:nvGrpSpPr>
        <p:grpSpPr>
          <a:xfrm>
            <a:off x="7771920" y="3874890"/>
            <a:ext cx="372960" cy="441360"/>
            <a:chOff x="7771920" y="3874890"/>
            <a:chExt cx="372960" cy="441360"/>
          </a:xfrm>
        </p:grpSpPr>
        <mc:AlternateContent xmlns:mc="http://schemas.openxmlformats.org/markup-compatibility/2006" xmlns:p14="http://schemas.microsoft.com/office/powerpoint/2010/main">
          <mc:Choice Requires="p14">
            <p:contentPart p14:bwMode="auto" r:id="rId14">
              <p14:nvContentPartPr>
                <p14:cNvPr id="15" name="Ink 14">
                  <a:extLst>
                    <a:ext uri="{FF2B5EF4-FFF2-40B4-BE49-F238E27FC236}">
                      <a16:creationId xmlns:a16="http://schemas.microsoft.com/office/drawing/2014/main" id="{CF5D2C7A-CC93-40F9-42E9-E2710CC8EC6B}"/>
                    </a:ext>
                  </a:extLst>
                </p14:cNvPr>
                <p14:cNvContentPartPr/>
                <p14:nvPr/>
              </p14:nvContentPartPr>
              <p14:xfrm>
                <a:off x="7867320" y="3954810"/>
                <a:ext cx="144720" cy="257040"/>
              </p14:xfrm>
            </p:contentPart>
          </mc:Choice>
          <mc:Fallback xmlns="">
            <p:pic>
              <p:nvPicPr>
                <p:cNvPr id="15" name="Ink 14">
                  <a:extLst>
                    <a:ext uri="{FF2B5EF4-FFF2-40B4-BE49-F238E27FC236}">
                      <a16:creationId xmlns:a16="http://schemas.microsoft.com/office/drawing/2014/main" id="{CF5D2C7A-CC93-40F9-42E9-E2710CC8EC6B}"/>
                    </a:ext>
                  </a:extLst>
                </p:cNvPr>
                <p:cNvPicPr/>
                <p:nvPr/>
              </p:nvPicPr>
              <p:blipFill>
                <a:blip r:embed="rId15"/>
                <a:stretch>
                  <a:fillRect/>
                </a:stretch>
              </p:blipFill>
              <p:spPr>
                <a:xfrm>
                  <a:off x="7861200" y="3948690"/>
                  <a:ext cx="156960" cy="2692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6" name="Ink 15">
                  <a:extLst>
                    <a:ext uri="{FF2B5EF4-FFF2-40B4-BE49-F238E27FC236}">
                      <a16:creationId xmlns:a16="http://schemas.microsoft.com/office/drawing/2014/main" id="{B84A28E6-E7A2-75A7-43FA-EE7EBF5CD804}"/>
                    </a:ext>
                  </a:extLst>
                </p14:cNvPr>
                <p14:cNvContentPartPr/>
                <p14:nvPr/>
              </p14:nvContentPartPr>
              <p14:xfrm>
                <a:off x="7771920" y="3874890"/>
                <a:ext cx="372960" cy="441360"/>
              </p14:xfrm>
            </p:contentPart>
          </mc:Choice>
          <mc:Fallback xmlns="">
            <p:pic>
              <p:nvPicPr>
                <p:cNvPr id="16" name="Ink 15">
                  <a:extLst>
                    <a:ext uri="{FF2B5EF4-FFF2-40B4-BE49-F238E27FC236}">
                      <a16:creationId xmlns:a16="http://schemas.microsoft.com/office/drawing/2014/main" id="{B84A28E6-E7A2-75A7-43FA-EE7EBF5CD804}"/>
                    </a:ext>
                  </a:extLst>
                </p:cNvPr>
                <p:cNvPicPr/>
                <p:nvPr/>
              </p:nvPicPr>
              <p:blipFill>
                <a:blip r:embed="rId17"/>
                <a:stretch>
                  <a:fillRect/>
                </a:stretch>
              </p:blipFill>
              <p:spPr>
                <a:xfrm>
                  <a:off x="7765800" y="3868770"/>
                  <a:ext cx="385200" cy="453600"/>
                </a:xfrm>
                <a:prstGeom prst="rect">
                  <a:avLst/>
                </a:prstGeom>
              </p:spPr>
            </p:pic>
          </mc:Fallback>
        </mc:AlternateContent>
      </p:grpSp>
      <p:grpSp>
        <p:nvGrpSpPr>
          <p:cNvPr id="20" name="Group 19">
            <a:extLst>
              <a:ext uri="{FF2B5EF4-FFF2-40B4-BE49-F238E27FC236}">
                <a16:creationId xmlns:a16="http://schemas.microsoft.com/office/drawing/2014/main" id="{FE714794-6466-C911-53AF-C119F90CB0AD}"/>
              </a:ext>
            </a:extLst>
          </p:cNvPr>
          <p:cNvGrpSpPr/>
          <p:nvPr/>
        </p:nvGrpSpPr>
        <p:grpSpPr>
          <a:xfrm>
            <a:off x="312360" y="3752850"/>
            <a:ext cx="326520" cy="352800"/>
            <a:chOff x="312360" y="3752850"/>
            <a:chExt cx="326520" cy="352800"/>
          </a:xfrm>
        </p:grpSpPr>
        <mc:AlternateContent xmlns:mc="http://schemas.openxmlformats.org/markup-compatibility/2006" xmlns:p14="http://schemas.microsoft.com/office/powerpoint/2010/main">
          <mc:Choice Requires="p14">
            <p:contentPart p14:bwMode="auto" r:id="rId18">
              <p14:nvContentPartPr>
                <p14:cNvPr id="18" name="Ink 17">
                  <a:extLst>
                    <a:ext uri="{FF2B5EF4-FFF2-40B4-BE49-F238E27FC236}">
                      <a16:creationId xmlns:a16="http://schemas.microsoft.com/office/drawing/2014/main" id="{EE44E452-6F9E-5C56-7441-4664549877F4}"/>
                    </a:ext>
                  </a:extLst>
                </p14:cNvPr>
                <p14:cNvContentPartPr/>
                <p14:nvPr/>
              </p14:nvContentPartPr>
              <p14:xfrm>
                <a:off x="367440" y="3857250"/>
                <a:ext cx="102240" cy="196920"/>
              </p14:xfrm>
            </p:contentPart>
          </mc:Choice>
          <mc:Fallback xmlns="">
            <p:pic>
              <p:nvPicPr>
                <p:cNvPr id="18" name="Ink 17">
                  <a:extLst>
                    <a:ext uri="{FF2B5EF4-FFF2-40B4-BE49-F238E27FC236}">
                      <a16:creationId xmlns:a16="http://schemas.microsoft.com/office/drawing/2014/main" id="{EE44E452-6F9E-5C56-7441-4664549877F4}"/>
                    </a:ext>
                  </a:extLst>
                </p:cNvPr>
                <p:cNvPicPr/>
                <p:nvPr/>
              </p:nvPicPr>
              <p:blipFill>
                <a:blip r:embed="rId19"/>
                <a:stretch>
                  <a:fillRect/>
                </a:stretch>
              </p:blipFill>
              <p:spPr>
                <a:xfrm>
                  <a:off x="361320" y="3851130"/>
                  <a:ext cx="114480" cy="2091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9" name="Ink 18">
                  <a:extLst>
                    <a:ext uri="{FF2B5EF4-FFF2-40B4-BE49-F238E27FC236}">
                      <a16:creationId xmlns:a16="http://schemas.microsoft.com/office/drawing/2014/main" id="{B06682C9-694F-15C2-BE05-6678F7320248}"/>
                    </a:ext>
                  </a:extLst>
                </p14:cNvPr>
                <p14:cNvContentPartPr/>
                <p14:nvPr/>
              </p14:nvContentPartPr>
              <p14:xfrm>
                <a:off x="312360" y="3752850"/>
                <a:ext cx="326520" cy="352800"/>
              </p14:xfrm>
            </p:contentPart>
          </mc:Choice>
          <mc:Fallback xmlns="">
            <p:pic>
              <p:nvPicPr>
                <p:cNvPr id="19" name="Ink 18">
                  <a:extLst>
                    <a:ext uri="{FF2B5EF4-FFF2-40B4-BE49-F238E27FC236}">
                      <a16:creationId xmlns:a16="http://schemas.microsoft.com/office/drawing/2014/main" id="{B06682C9-694F-15C2-BE05-6678F7320248}"/>
                    </a:ext>
                  </a:extLst>
                </p:cNvPr>
                <p:cNvPicPr/>
                <p:nvPr/>
              </p:nvPicPr>
              <p:blipFill>
                <a:blip r:embed="rId21"/>
                <a:stretch>
                  <a:fillRect/>
                </a:stretch>
              </p:blipFill>
              <p:spPr>
                <a:xfrm>
                  <a:off x="306240" y="3746730"/>
                  <a:ext cx="338760" cy="3650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2">
            <p14:nvContentPartPr>
              <p14:cNvPr id="21" name="Ink 20">
                <a:extLst>
                  <a:ext uri="{FF2B5EF4-FFF2-40B4-BE49-F238E27FC236}">
                    <a16:creationId xmlns:a16="http://schemas.microsoft.com/office/drawing/2014/main" id="{F851F6F0-2D43-C7F7-5F5D-AD774B6A73F7}"/>
                  </a:ext>
                </a:extLst>
              </p14:cNvPr>
              <p14:cNvContentPartPr/>
              <p14:nvPr/>
            </p14:nvContentPartPr>
            <p14:xfrm>
              <a:off x="4124040" y="48450"/>
              <a:ext cx="3088080" cy="340560"/>
            </p14:xfrm>
          </p:contentPart>
        </mc:Choice>
        <mc:Fallback xmlns="">
          <p:pic>
            <p:nvPicPr>
              <p:cNvPr id="21" name="Ink 20">
                <a:extLst>
                  <a:ext uri="{FF2B5EF4-FFF2-40B4-BE49-F238E27FC236}">
                    <a16:creationId xmlns:a16="http://schemas.microsoft.com/office/drawing/2014/main" id="{F851F6F0-2D43-C7F7-5F5D-AD774B6A73F7}"/>
                  </a:ext>
                </a:extLst>
              </p:cNvPr>
              <p:cNvPicPr/>
              <p:nvPr/>
            </p:nvPicPr>
            <p:blipFill>
              <a:blip r:embed="rId23"/>
              <a:stretch>
                <a:fillRect/>
              </a:stretch>
            </p:blipFill>
            <p:spPr>
              <a:xfrm>
                <a:off x="4115400" y="39450"/>
                <a:ext cx="3105720" cy="358200"/>
              </a:xfrm>
              <a:prstGeom prst="rect">
                <a:avLst/>
              </a:prstGeom>
            </p:spPr>
          </p:pic>
        </mc:Fallback>
      </mc:AlternateContent>
      <p:grpSp>
        <p:nvGrpSpPr>
          <p:cNvPr id="25" name="Group 24">
            <a:extLst>
              <a:ext uri="{FF2B5EF4-FFF2-40B4-BE49-F238E27FC236}">
                <a16:creationId xmlns:a16="http://schemas.microsoft.com/office/drawing/2014/main" id="{B5D70B89-3C03-396D-D59C-B36E8573D3F7}"/>
              </a:ext>
            </a:extLst>
          </p:cNvPr>
          <p:cNvGrpSpPr/>
          <p:nvPr/>
        </p:nvGrpSpPr>
        <p:grpSpPr>
          <a:xfrm>
            <a:off x="5962200" y="799770"/>
            <a:ext cx="1829880" cy="3375720"/>
            <a:chOff x="5962200" y="799770"/>
            <a:chExt cx="1829880" cy="3375720"/>
          </a:xfrm>
        </p:grpSpPr>
        <mc:AlternateContent xmlns:mc="http://schemas.openxmlformats.org/markup-compatibility/2006" xmlns:p14="http://schemas.microsoft.com/office/powerpoint/2010/main">
          <mc:Choice Requires="p14">
            <p:contentPart p14:bwMode="auto" r:id="rId24">
              <p14:nvContentPartPr>
                <p14:cNvPr id="22" name="Ink 21">
                  <a:extLst>
                    <a:ext uri="{FF2B5EF4-FFF2-40B4-BE49-F238E27FC236}">
                      <a16:creationId xmlns:a16="http://schemas.microsoft.com/office/drawing/2014/main" id="{A542D810-8BBB-124F-8EF5-B7676A2A63D2}"/>
                    </a:ext>
                  </a:extLst>
                </p14:cNvPr>
                <p14:cNvContentPartPr/>
                <p14:nvPr/>
              </p14:nvContentPartPr>
              <p14:xfrm>
                <a:off x="7449720" y="799770"/>
                <a:ext cx="342360" cy="2850840"/>
              </p14:xfrm>
            </p:contentPart>
          </mc:Choice>
          <mc:Fallback xmlns="">
            <p:pic>
              <p:nvPicPr>
                <p:cNvPr id="22" name="Ink 21">
                  <a:extLst>
                    <a:ext uri="{FF2B5EF4-FFF2-40B4-BE49-F238E27FC236}">
                      <a16:creationId xmlns:a16="http://schemas.microsoft.com/office/drawing/2014/main" id="{A542D810-8BBB-124F-8EF5-B7676A2A63D2}"/>
                    </a:ext>
                  </a:extLst>
                </p:cNvPr>
                <p:cNvPicPr/>
                <p:nvPr/>
              </p:nvPicPr>
              <p:blipFill>
                <a:blip r:embed="rId25"/>
                <a:stretch>
                  <a:fillRect/>
                </a:stretch>
              </p:blipFill>
              <p:spPr>
                <a:xfrm>
                  <a:off x="7441080" y="791130"/>
                  <a:ext cx="360000" cy="28684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3" name="Ink 22">
                  <a:extLst>
                    <a:ext uri="{FF2B5EF4-FFF2-40B4-BE49-F238E27FC236}">
                      <a16:creationId xmlns:a16="http://schemas.microsoft.com/office/drawing/2014/main" id="{D1638447-8A91-A655-82CF-DC36B1E34623}"/>
                    </a:ext>
                  </a:extLst>
                </p14:cNvPr>
                <p14:cNvContentPartPr/>
                <p14:nvPr/>
              </p14:nvContentPartPr>
              <p14:xfrm>
                <a:off x="5962200" y="3991890"/>
                <a:ext cx="1551600" cy="55800"/>
              </p14:xfrm>
            </p:contentPart>
          </mc:Choice>
          <mc:Fallback xmlns="">
            <p:pic>
              <p:nvPicPr>
                <p:cNvPr id="23" name="Ink 22">
                  <a:extLst>
                    <a:ext uri="{FF2B5EF4-FFF2-40B4-BE49-F238E27FC236}">
                      <a16:creationId xmlns:a16="http://schemas.microsoft.com/office/drawing/2014/main" id="{D1638447-8A91-A655-82CF-DC36B1E34623}"/>
                    </a:ext>
                  </a:extLst>
                </p:cNvPr>
                <p:cNvPicPr/>
                <p:nvPr/>
              </p:nvPicPr>
              <p:blipFill>
                <a:blip r:embed="rId27"/>
                <a:stretch>
                  <a:fillRect/>
                </a:stretch>
              </p:blipFill>
              <p:spPr>
                <a:xfrm>
                  <a:off x="5953560" y="3983250"/>
                  <a:ext cx="1569240" cy="734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4" name="Ink 23">
                  <a:extLst>
                    <a:ext uri="{FF2B5EF4-FFF2-40B4-BE49-F238E27FC236}">
                      <a16:creationId xmlns:a16="http://schemas.microsoft.com/office/drawing/2014/main" id="{F9114693-098B-A226-38CA-6B7B41AD797D}"/>
                    </a:ext>
                  </a:extLst>
                </p14:cNvPr>
                <p14:cNvContentPartPr/>
                <p14:nvPr/>
              </p14:nvContentPartPr>
              <p14:xfrm>
                <a:off x="5970120" y="3933570"/>
                <a:ext cx="226440" cy="241920"/>
              </p14:xfrm>
            </p:contentPart>
          </mc:Choice>
          <mc:Fallback xmlns="">
            <p:pic>
              <p:nvPicPr>
                <p:cNvPr id="24" name="Ink 23">
                  <a:extLst>
                    <a:ext uri="{FF2B5EF4-FFF2-40B4-BE49-F238E27FC236}">
                      <a16:creationId xmlns:a16="http://schemas.microsoft.com/office/drawing/2014/main" id="{F9114693-098B-A226-38CA-6B7B41AD797D}"/>
                    </a:ext>
                  </a:extLst>
                </p:cNvPr>
                <p:cNvPicPr/>
                <p:nvPr/>
              </p:nvPicPr>
              <p:blipFill>
                <a:blip r:embed="rId29"/>
                <a:stretch>
                  <a:fillRect/>
                </a:stretch>
              </p:blipFill>
              <p:spPr>
                <a:xfrm>
                  <a:off x="5961120" y="3924570"/>
                  <a:ext cx="244080" cy="259560"/>
                </a:xfrm>
                <a:prstGeom prst="rect">
                  <a:avLst/>
                </a:prstGeom>
              </p:spPr>
            </p:pic>
          </mc:Fallback>
        </mc:AlternateContent>
      </p:grpSp>
    </p:spTree>
    <p:extLst>
      <p:ext uri="{BB962C8B-B14F-4D97-AF65-F5344CB8AC3E}">
        <p14:creationId xmlns:p14="http://schemas.microsoft.com/office/powerpoint/2010/main" val="104612044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AF184C-CDC7-A0CA-46AB-AACEFD7CFAF7}"/>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3832DB8C-25D9-7B96-0170-355862022A3D}"/>
              </a:ext>
            </a:extLst>
          </p:cNvPr>
          <p:cNvPicPr>
            <a:picLocks noChangeAspect="1"/>
          </p:cNvPicPr>
          <p:nvPr/>
        </p:nvPicPr>
        <p:blipFill rotWithShape="1">
          <a:blip r:embed="rId2"/>
          <a:srcRect l="1753" t="6855" r="4496" b="7916"/>
          <a:stretch/>
        </p:blipFill>
        <p:spPr>
          <a:xfrm>
            <a:off x="24036" y="14883"/>
            <a:ext cx="6903076" cy="3240360"/>
          </a:xfrm>
          <a:prstGeom prst="rect">
            <a:avLst/>
          </a:prstGeom>
        </p:spPr>
      </p:pic>
      <p:pic>
        <p:nvPicPr>
          <p:cNvPr id="3" name="Picture 2">
            <a:extLst>
              <a:ext uri="{FF2B5EF4-FFF2-40B4-BE49-F238E27FC236}">
                <a16:creationId xmlns:a16="http://schemas.microsoft.com/office/drawing/2014/main" id="{BA6DA527-B87A-63E7-66D9-9071B8F6FDB3}"/>
              </a:ext>
            </a:extLst>
          </p:cNvPr>
          <p:cNvPicPr>
            <a:picLocks noChangeAspect="1"/>
          </p:cNvPicPr>
          <p:nvPr/>
        </p:nvPicPr>
        <p:blipFill rotWithShape="1">
          <a:blip r:embed="rId3"/>
          <a:srcRect l="1924" t="16195" b="3825"/>
          <a:stretch/>
        </p:blipFill>
        <p:spPr>
          <a:xfrm>
            <a:off x="24036" y="3573016"/>
            <a:ext cx="7094895" cy="3240360"/>
          </a:xfrm>
          <a:prstGeom prst="rect">
            <a:avLst/>
          </a:prstGeom>
        </p:spPr>
      </p:pic>
      <p:pic>
        <p:nvPicPr>
          <p:cNvPr id="2" name="Picture 1">
            <a:extLst>
              <a:ext uri="{FF2B5EF4-FFF2-40B4-BE49-F238E27FC236}">
                <a16:creationId xmlns:a16="http://schemas.microsoft.com/office/drawing/2014/main" id="{2707FD31-0935-E874-1F1F-4FB9A4313BED}"/>
              </a:ext>
            </a:extLst>
          </p:cNvPr>
          <p:cNvPicPr>
            <a:picLocks noChangeAspect="1"/>
          </p:cNvPicPr>
          <p:nvPr/>
        </p:nvPicPr>
        <p:blipFill rotWithShape="1">
          <a:blip r:embed="rId4"/>
          <a:srcRect l="4105" t="4885" r="8725" b="5571"/>
          <a:stretch/>
        </p:blipFill>
        <p:spPr>
          <a:xfrm>
            <a:off x="7991499" y="3753222"/>
            <a:ext cx="4176465" cy="3096344"/>
          </a:xfrm>
          <a:prstGeom prst="rect">
            <a:avLst/>
          </a:prstGeom>
        </p:spPr>
      </p:pic>
      <p:pic>
        <p:nvPicPr>
          <p:cNvPr id="5" name="Picture 4">
            <a:extLst>
              <a:ext uri="{FF2B5EF4-FFF2-40B4-BE49-F238E27FC236}">
                <a16:creationId xmlns:a16="http://schemas.microsoft.com/office/drawing/2014/main" id="{0AA96A0C-1FA7-915F-AE15-78FDF2895ED5}"/>
              </a:ext>
            </a:extLst>
          </p:cNvPr>
          <p:cNvPicPr>
            <a:picLocks noChangeAspect="1"/>
          </p:cNvPicPr>
          <p:nvPr/>
        </p:nvPicPr>
        <p:blipFill>
          <a:blip r:embed="rId5"/>
          <a:stretch>
            <a:fillRect/>
          </a:stretch>
        </p:blipFill>
        <p:spPr>
          <a:xfrm>
            <a:off x="7720111" y="29369"/>
            <a:ext cx="4222253" cy="3667215"/>
          </a:xfrm>
          <a:prstGeom prst="rect">
            <a:avLst/>
          </a:prstGeom>
        </p:spPr>
      </p:pic>
    </p:spTree>
    <p:extLst>
      <p:ext uri="{BB962C8B-B14F-4D97-AF65-F5344CB8AC3E}">
        <p14:creationId xmlns:p14="http://schemas.microsoft.com/office/powerpoint/2010/main" val="374905027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1" y="-131479"/>
            <a:ext cx="10972800" cy="878276"/>
          </a:xfrm>
        </p:spPr>
        <p:txBody>
          <a:bodyPr/>
          <a:lstStyle/>
          <a:p>
            <a:r>
              <a:rPr lang="en-US" b="1" dirty="0"/>
              <a:t>Application of HMM</a:t>
            </a:r>
            <a:endParaRPr lang="en-IN" b="1" dirty="0"/>
          </a:p>
        </p:txBody>
      </p:sp>
      <p:sp>
        <p:nvSpPr>
          <p:cNvPr id="3" name="Content Placeholder 2"/>
          <p:cNvSpPr>
            <a:spLocks noGrp="1"/>
          </p:cNvSpPr>
          <p:nvPr>
            <p:ph idx="1"/>
          </p:nvPr>
        </p:nvSpPr>
        <p:spPr>
          <a:xfrm>
            <a:off x="609601" y="746799"/>
            <a:ext cx="10972800" cy="5726620"/>
          </a:xfrm>
        </p:spPr>
        <p:txBody>
          <a:bodyPr>
            <a:noAutofit/>
          </a:bodyPr>
          <a:lstStyle/>
          <a:p>
            <a:pPr fontAlgn="base"/>
            <a:r>
              <a:rPr lang="en-US" sz="2709" b="1" dirty="0"/>
              <a:t>Part-of-speech tagging</a:t>
            </a:r>
            <a:r>
              <a:rPr lang="en-US" sz="2709" dirty="0"/>
              <a:t>: Using the word order and the POS tags of words around it, HMMs can predict the part-of-speech tag for each word in a sentence.</a:t>
            </a:r>
          </a:p>
          <a:p>
            <a:pPr fontAlgn="base"/>
            <a:r>
              <a:rPr lang="en-US" sz="2709" b="1" dirty="0"/>
              <a:t>Named Entity Recognition</a:t>
            </a:r>
            <a:r>
              <a:rPr lang="en-US" sz="2709" dirty="0"/>
              <a:t> :Named entities in text, such as names of people, places, or organizations, can be found using HMMs.</a:t>
            </a:r>
          </a:p>
          <a:p>
            <a:pPr fontAlgn="base"/>
            <a:r>
              <a:rPr lang="en-US" sz="2709" dirty="0"/>
              <a:t>HMMs can turn spoken language into text by simulating the probability distribution of speech sounds given the words being spoken.</a:t>
            </a:r>
          </a:p>
          <a:p>
            <a:pPr fontAlgn="base"/>
            <a:r>
              <a:rPr lang="en-US" sz="2709" dirty="0"/>
              <a:t>HMMs can</a:t>
            </a:r>
            <a:r>
              <a:rPr lang="en-US" sz="2709" dirty="0">
                <a:hlinkClick r:id="rId2"/>
              </a:rPr>
              <a:t> translate text</a:t>
            </a:r>
            <a:r>
              <a:rPr lang="en-US" sz="2709" dirty="0"/>
              <a:t> from one language to another by simulating the probability distribution of words in the target language given the words in the source language.</a:t>
            </a:r>
          </a:p>
          <a:p>
            <a:pPr fontAlgn="base"/>
            <a:r>
              <a:rPr lang="en-US" sz="2709" b="1" dirty="0"/>
              <a:t>Language </a:t>
            </a:r>
            <a:r>
              <a:rPr lang="en-US" sz="2709" b="1" dirty="0" err="1"/>
              <a:t>modelling</a:t>
            </a:r>
            <a:r>
              <a:rPr lang="en-US" sz="2709" dirty="0"/>
              <a:t>: Using the previous words in a sequence as a guide, HMMs can predict the following word. This can enhance the efficiency of language processing tasks like text generation and spelling checking.</a:t>
            </a:r>
          </a:p>
          <a:p>
            <a:endParaRPr lang="en-IN" sz="2709" dirty="0"/>
          </a:p>
        </p:txBody>
      </p:sp>
    </p:spTree>
    <p:extLst>
      <p:ext uri="{BB962C8B-B14F-4D97-AF65-F5344CB8AC3E}">
        <p14:creationId xmlns:p14="http://schemas.microsoft.com/office/powerpoint/2010/main" val="10625490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stretch>
            <a:fillRect/>
          </a:stretch>
        </p:blipFill>
        <p:spPr>
          <a:xfrm>
            <a:off x="0" y="6361806"/>
            <a:ext cx="12192000" cy="572394"/>
          </a:xfrm>
          <a:prstGeom prst="rect">
            <a:avLst/>
          </a:prstGeom>
        </p:spPr>
      </p:pic>
      <p:sp>
        <p:nvSpPr>
          <p:cNvPr id="84" name="Title 1"/>
          <p:cNvSpPr>
            <a:spLocks noGrp="1"/>
          </p:cNvSpPr>
          <p:nvPr>
            <p:ph type="title"/>
          </p:nvPr>
        </p:nvSpPr>
        <p:spPr>
          <a:xfrm>
            <a:off x="609600" y="152400"/>
            <a:ext cx="10515600" cy="955834"/>
          </a:xfrm>
        </p:spPr>
        <p:txBody>
          <a:bodyPr>
            <a:normAutofit/>
          </a:bodyPr>
          <a:lstStyle/>
          <a:p>
            <a:r>
              <a:rPr lang="en-IN" sz="3200" spc="10" dirty="0">
                <a:solidFill>
                  <a:srgbClr val="0070C0"/>
                </a:solidFill>
                <a:latin typeface="Bookman Old Style" pitchFamily="18" charset="0"/>
              </a:rPr>
              <a:t>Conditions on </a:t>
            </a:r>
            <a:r>
              <a:rPr lang="en-IN" sz="3200" spc="25" dirty="0">
                <a:solidFill>
                  <a:srgbClr val="0070C0"/>
                </a:solidFill>
                <a:latin typeface="Bookman Old Style" pitchFamily="18" charset="0"/>
              </a:rPr>
              <a:t>the</a:t>
            </a:r>
            <a:r>
              <a:rPr lang="en-IN" sz="3200" spc="-595" dirty="0">
                <a:solidFill>
                  <a:srgbClr val="0070C0"/>
                </a:solidFill>
                <a:latin typeface="Bookman Old Style" pitchFamily="18" charset="0"/>
              </a:rPr>
              <a:t> </a:t>
            </a:r>
            <a:r>
              <a:rPr lang="en-IN" sz="3200" spc="15" dirty="0">
                <a:solidFill>
                  <a:srgbClr val="0070C0"/>
                </a:solidFill>
                <a:latin typeface="Bookman Old Style" pitchFamily="18" charset="0"/>
              </a:rPr>
              <a:t>stem	</a:t>
            </a:r>
            <a:endParaRPr lang="en-US" sz="3200" dirty="0">
              <a:solidFill>
                <a:srgbClr val="0070C0"/>
              </a:solidFill>
              <a:latin typeface="Bookman Old Style" pitchFamily="18" charset="0"/>
            </a:endParaRPr>
          </a:p>
        </p:txBody>
      </p:sp>
      <p:sp>
        <p:nvSpPr>
          <p:cNvPr id="2" name="Content Placeholder 1"/>
          <p:cNvSpPr>
            <a:spLocks noGrp="1"/>
          </p:cNvSpPr>
          <p:nvPr>
            <p:ph idx="1"/>
          </p:nvPr>
        </p:nvSpPr>
        <p:spPr>
          <a:xfrm>
            <a:off x="723900" y="1524000"/>
            <a:ext cx="10515600" cy="4351338"/>
          </a:xfrm>
        </p:spPr>
        <p:txBody>
          <a:bodyPr>
            <a:normAutofit/>
          </a:bodyPr>
          <a:lstStyle/>
          <a:p>
            <a:pPr marL="0" marR="3297554" indent="0">
              <a:lnSpc>
                <a:spcPct val="100000"/>
              </a:lnSpc>
              <a:spcBef>
                <a:spcPts val="100"/>
              </a:spcBef>
              <a:buNone/>
            </a:pPr>
            <a:r>
              <a:rPr lang="en-US" sz="2400" spc="-5" dirty="0">
                <a:solidFill>
                  <a:srgbClr val="3F3F3F"/>
                </a:solidFill>
                <a:latin typeface="Bookman Old Style" pitchFamily="18" charset="0"/>
                <a:cs typeface="Calibri"/>
              </a:rPr>
              <a:t>2.*&lt;X&gt; ---the </a:t>
            </a:r>
            <a:r>
              <a:rPr lang="en-US" sz="2400" spc="-20" dirty="0">
                <a:solidFill>
                  <a:srgbClr val="3F3F3F"/>
                </a:solidFill>
                <a:latin typeface="Bookman Old Style" pitchFamily="18" charset="0"/>
                <a:cs typeface="Calibri"/>
              </a:rPr>
              <a:t>stem </a:t>
            </a:r>
            <a:r>
              <a:rPr lang="en-US" sz="2400" spc="-5" dirty="0">
                <a:solidFill>
                  <a:srgbClr val="3F3F3F"/>
                </a:solidFill>
                <a:latin typeface="Bookman Old Style" pitchFamily="18" charset="0"/>
                <a:cs typeface="Calibri"/>
              </a:rPr>
              <a:t>ends with </a:t>
            </a:r>
            <a:r>
              <a:rPr lang="en-US" sz="2400" dirty="0">
                <a:solidFill>
                  <a:srgbClr val="3F3F3F"/>
                </a:solidFill>
                <a:latin typeface="Bookman Old Style" pitchFamily="18" charset="0"/>
                <a:cs typeface="Calibri"/>
              </a:rPr>
              <a:t>a </a:t>
            </a:r>
            <a:r>
              <a:rPr lang="en-US" sz="2400" spc="-10" dirty="0">
                <a:solidFill>
                  <a:srgbClr val="3F3F3F"/>
                </a:solidFill>
                <a:latin typeface="Bookman Old Style" pitchFamily="18" charset="0"/>
                <a:cs typeface="Calibri"/>
              </a:rPr>
              <a:t>given </a:t>
            </a:r>
            <a:r>
              <a:rPr lang="en-US" sz="2400" spc="-25" dirty="0">
                <a:solidFill>
                  <a:srgbClr val="3F3F3F"/>
                </a:solidFill>
                <a:latin typeface="Bookman Old Style" pitchFamily="18" charset="0"/>
                <a:cs typeface="Calibri"/>
              </a:rPr>
              <a:t>letter </a:t>
            </a:r>
            <a:r>
              <a:rPr lang="en-US" sz="2400" dirty="0">
                <a:solidFill>
                  <a:srgbClr val="3F3F3F"/>
                </a:solidFill>
                <a:latin typeface="Bookman Old Style" pitchFamily="18" charset="0"/>
                <a:cs typeface="Calibri"/>
              </a:rPr>
              <a:t>X  </a:t>
            </a:r>
            <a:r>
              <a:rPr lang="en-US" sz="2400" spc="-5" dirty="0">
                <a:solidFill>
                  <a:srgbClr val="3F3F3F"/>
                </a:solidFill>
                <a:latin typeface="Bookman Old Style" pitchFamily="18" charset="0"/>
                <a:cs typeface="Calibri"/>
              </a:rPr>
              <a:t>3.*v*---the </a:t>
            </a:r>
            <a:r>
              <a:rPr lang="en-US" sz="2400" spc="-20" dirty="0">
                <a:solidFill>
                  <a:srgbClr val="3F3F3F"/>
                </a:solidFill>
                <a:latin typeface="Bookman Old Style" pitchFamily="18" charset="0"/>
                <a:cs typeface="Calibri"/>
              </a:rPr>
              <a:t>stem </a:t>
            </a:r>
            <a:r>
              <a:rPr lang="en-US" sz="2400" spc="-15" dirty="0">
                <a:solidFill>
                  <a:srgbClr val="3F3F3F"/>
                </a:solidFill>
                <a:latin typeface="Bookman Old Style" pitchFamily="18" charset="0"/>
                <a:cs typeface="Calibri"/>
              </a:rPr>
              <a:t>contains </a:t>
            </a:r>
            <a:r>
              <a:rPr lang="en-US" sz="2400" dirty="0">
                <a:solidFill>
                  <a:srgbClr val="3F3F3F"/>
                </a:solidFill>
                <a:latin typeface="Bookman Old Style" pitchFamily="18" charset="0"/>
                <a:cs typeface="Calibri"/>
              </a:rPr>
              <a:t>a</a:t>
            </a:r>
            <a:r>
              <a:rPr lang="en-US" sz="2400" spc="20" dirty="0">
                <a:solidFill>
                  <a:srgbClr val="3F3F3F"/>
                </a:solidFill>
                <a:latin typeface="Bookman Old Style" pitchFamily="18" charset="0"/>
                <a:cs typeface="Calibri"/>
              </a:rPr>
              <a:t> </a:t>
            </a:r>
            <a:r>
              <a:rPr lang="en-US" sz="2400" spc="-15" dirty="0">
                <a:solidFill>
                  <a:srgbClr val="3F3F3F"/>
                </a:solidFill>
                <a:latin typeface="Bookman Old Style" pitchFamily="18" charset="0"/>
                <a:cs typeface="Calibri"/>
              </a:rPr>
              <a:t>vowel</a:t>
            </a:r>
            <a:endParaRPr lang="en-US" sz="2400" dirty="0">
              <a:latin typeface="Bookman Old Style" pitchFamily="18" charset="0"/>
              <a:cs typeface="Calibri"/>
            </a:endParaRPr>
          </a:p>
          <a:p>
            <a:pPr marL="263525" indent="-251460">
              <a:lnSpc>
                <a:spcPts val="3110"/>
              </a:lnSpc>
              <a:buSzPct val="96153"/>
              <a:buAutoNum type="arabicPeriod" startAt="4"/>
              <a:tabLst>
                <a:tab pos="264160" algn="l"/>
                <a:tab pos="749935" algn="l"/>
              </a:tabLst>
            </a:pPr>
            <a:r>
              <a:rPr lang="en-US" sz="2400" dirty="0">
                <a:solidFill>
                  <a:srgbClr val="3F3F3F"/>
                </a:solidFill>
                <a:latin typeface="Bookman Old Style" pitchFamily="18" charset="0"/>
                <a:cs typeface="Calibri"/>
              </a:rPr>
              <a:t>*d	</a:t>
            </a:r>
            <a:r>
              <a:rPr lang="en-US" sz="2400" spc="-5" dirty="0">
                <a:solidFill>
                  <a:srgbClr val="3F3F3F"/>
                </a:solidFill>
                <a:latin typeface="Bookman Old Style" pitchFamily="18" charset="0"/>
                <a:cs typeface="Calibri"/>
              </a:rPr>
              <a:t>---the </a:t>
            </a:r>
            <a:r>
              <a:rPr lang="en-US" sz="2400" spc="-20" dirty="0">
                <a:solidFill>
                  <a:srgbClr val="3F3F3F"/>
                </a:solidFill>
                <a:latin typeface="Bookman Old Style" pitchFamily="18" charset="0"/>
                <a:cs typeface="Calibri"/>
              </a:rPr>
              <a:t>stem </a:t>
            </a:r>
            <a:r>
              <a:rPr lang="en-US" sz="2400" spc="-5" dirty="0">
                <a:solidFill>
                  <a:srgbClr val="3F3F3F"/>
                </a:solidFill>
                <a:latin typeface="Bookman Old Style" pitchFamily="18" charset="0"/>
                <a:cs typeface="Calibri"/>
              </a:rPr>
              <a:t>ends </a:t>
            </a:r>
            <a:r>
              <a:rPr lang="en-US" sz="2400" dirty="0">
                <a:solidFill>
                  <a:srgbClr val="3F3F3F"/>
                </a:solidFill>
                <a:latin typeface="Bookman Old Style" pitchFamily="18" charset="0"/>
                <a:cs typeface="Calibri"/>
              </a:rPr>
              <a:t>in </a:t>
            </a:r>
            <a:r>
              <a:rPr lang="en-US" sz="2400" spc="-5" dirty="0">
                <a:solidFill>
                  <a:srgbClr val="3F3F3F"/>
                </a:solidFill>
                <a:latin typeface="Bookman Old Style" pitchFamily="18" charset="0"/>
                <a:cs typeface="Calibri"/>
              </a:rPr>
              <a:t>double</a:t>
            </a:r>
            <a:r>
              <a:rPr lang="en-US" sz="2400" spc="5" dirty="0">
                <a:solidFill>
                  <a:srgbClr val="3F3F3F"/>
                </a:solidFill>
                <a:latin typeface="Bookman Old Style" pitchFamily="18" charset="0"/>
                <a:cs typeface="Calibri"/>
              </a:rPr>
              <a:t> </a:t>
            </a:r>
            <a:r>
              <a:rPr lang="en-US" sz="2400" spc="-10" dirty="0">
                <a:solidFill>
                  <a:srgbClr val="3F3F3F"/>
                </a:solidFill>
                <a:latin typeface="Bookman Old Style" pitchFamily="18" charset="0"/>
                <a:cs typeface="Calibri"/>
              </a:rPr>
              <a:t>consonant</a:t>
            </a:r>
            <a:endParaRPr lang="en-US" sz="2400" dirty="0">
              <a:latin typeface="Bookman Old Style" pitchFamily="18" charset="0"/>
              <a:cs typeface="Calibri"/>
            </a:endParaRPr>
          </a:p>
          <a:p>
            <a:pPr marL="264160" marR="5080" indent="-264160">
              <a:lnSpc>
                <a:spcPct val="100000"/>
              </a:lnSpc>
              <a:buSzPct val="96153"/>
              <a:buAutoNum type="arabicPeriod" startAt="4"/>
              <a:tabLst>
                <a:tab pos="264160" algn="l"/>
                <a:tab pos="749935" algn="l"/>
              </a:tabLst>
            </a:pPr>
            <a:r>
              <a:rPr lang="en-US" sz="2400" dirty="0">
                <a:solidFill>
                  <a:srgbClr val="3F3F3F"/>
                </a:solidFill>
                <a:latin typeface="Bookman Old Style" pitchFamily="18" charset="0"/>
                <a:cs typeface="Calibri"/>
              </a:rPr>
              <a:t>*o		</a:t>
            </a:r>
            <a:r>
              <a:rPr lang="en-US" sz="2400" spc="-5" dirty="0">
                <a:solidFill>
                  <a:srgbClr val="3F3F3F"/>
                </a:solidFill>
                <a:latin typeface="Bookman Old Style" pitchFamily="18" charset="0"/>
                <a:cs typeface="Calibri"/>
              </a:rPr>
              <a:t>---the </a:t>
            </a:r>
            <a:r>
              <a:rPr lang="en-US" sz="2400" spc="-20" dirty="0">
                <a:solidFill>
                  <a:srgbClr val="3F3F3F"/>
                </a:solidFill>
                <a:latin typeface="Bookman Old Style" pitchFamily="18" charset="0"/>
                <a:cs typeface="Calibri"/>
              </a:rPr>
              <a:t>stem </a:t>
            </a:r>
            <a:r>
              <a:rPr lang="en-US" sz="2400" spc="-5" dirty="0">
                <a:solidFill>
                  <a:srgbClr val="3F3F3F"/>
                </a:solidFill>
                <a:latin typeface="Bookman Old Style" pitchFamily="18" charset="0"/>
                <a:cs typeface="Calibri"/>
              </a:rPr>
              <a:t>ends </a:t>
            </a:r>
            <a:r>
              <a:rPr lang="en-US" sz="2400" dirty="0">
                <a:solidFill>
                  <a:srgbClr val="3F3F3F"/>
                </a:solidFill>
                <a:latin typeface="Bookman Old Style" pitchFamily="18" charset="0"/>
                <a:cs typeface="Calibri"/>
              </a:rPr>
              <a:t>with a </a:t>
            </a:r>
            <a:r>
              <a:rPr lang="en-US" sz="2400" spc="-15" dirty="0">
                <a:solidFill>
                  <a:srgbClr val="3F3F3F"/>
                </a:solidFill>
                <a:latin typeface="Bookman Old Style" pitchFamily="18" charset="0"/>
                <a:cs typeface="Calibri"/>
              </a:rPr>
              <a:t>consonant-vowel-consonant, </a:t>
            </a:r>
            <a:r>
              <a:rPr lang="en-US" sz="2400" spc="-5" dirty="0">
                <a:solidFill>
                  <a:srgbClr val="3F3F3F"/>
                </a:solidFill>
                <a:latin typeface="Bookman Old Style" pitchFamily="18" charset="0"/>
                <a:cs typeface="Calibri"/>
              </a:rPr>
              <a:t>sequence,  </a:t>
            </a:r>
            <a:r>
              <a:rPr lang="en-US" sz="2400" spc="-10" dirty="0">
                <a:solidFill>
                  <a:srgbClr val="3F3F3F"/>
                </a:solidFill>
                <a:latin typeface="Bookman Old Style" pitchFamily="18" charset="0"/>
                <a:cs typeface="Calibri"/>
              </a:rPr>
              <a:t>where </a:t>
            </a:r>
            <a:r>
              <a:rPr lang="en-US" sz="2400" spc="-5" dirty="0">
                <a:solidFill>
                  <a:srgbClr val="3F3F3F"/>
                </a:solidFill>
                <a:latin typeface="Bookman Old Style" pitchFamily="18" charset="0"/>
                <a:cs typeface="Calibri"/>
              </a:rPr>
              <a:t>the final </a:t>
            </a:r>
            <a:r>
              <a:rPr lang="en-US" sz="2400" spc="-10" dirty="0">
                <a:solidFill>
                  <a:srgbClr val="3F3F3F"/>
                </a:solidFill>
                <a:latin typeface="Bookman Old Style" pitchFamily="18" charset="0"/>
                <a:cs typeface="Calibri"/>
              </a:rPr>
              <a:t>consonant </a:t>
            </a:r>
            <a:r>
              <a:rPr lang="en-US" sz="2400" dirty="0">
                <a:solidFill>
                  <a:srgbClr val="3F3F3F"/>
                </a:solidFill>
                <a:latin typeface="Bookman Old Style" pitchFamily="18" charset="0"/>
                <a:cs typeface="Calibri"/>
              </a:rPr>
              <a:t>is </a:t>
            </a:r>
            <a:r>
              <a:rPr lang="en-US" sz="2400" spc="-5" dirty="0">
                <a:solidFill>
                  <a:srgbClr val="3F3F3F"/>
                </a:solidFill>
                <a:latin typeface="Bookman Old Style" pitchFamily="18" charset="0"/>
                <a:cs typeface="Calibri"/>
              </a:rPr>
              <a:t>not </a:t>
            </a:r>
            <a:r>
              <a:rPr lang="en-US" sz="2400" spc="-114" dirty="0">
                <a:solidFill>
                  <a:srgbClr val="3F3F3F"/>
                </a:solidFill>
                <a:latin typeface="Bookman Old Style" pitchFamily="18" charset="0"/>
                <a:cs typeface="Calibri"/>
              </a:rPr>
              <a:t>w, </a:t>
            </a:r>
            <a:r>
              <a:rPr lang="en-US" sz="2400" dirty="0">
                <a:solidFill>
                  <a:srgbClr val="3F3F3F"/>
                </a:solidFill>
                <a:latin typeface="Bookman Old Style" pitchFamily="18" charset="0"/>
                <a:cs typeface="Calibri"/>
              </a:rPr>
              <a:t>x </a:t>
            </a:r>
            <a:r>
              <a:rPr lang="en-US" sz="2400" spc="-5" dirty="0">
                <a:solidFill>
                  <a:srgbClr val="3F3F3F"/>
                </a:solidFill>
                <a:latin typeface="Bookman Old Style" pitchFamily="18" charset="0"/>
                <a:cs typeface="Calibri"/>
              </a:rPr>
              <a:t>or</a:t>
            </a:r>
            <a:r>
              <a:rPr lang="en-US" sz="2400" spc="110" dirty="0">
                <a:solidFill>
                  <a:srgbClr val="3F3F3F"/>
                </a:solidFill>
                <a:latin typeface="Bookman Old Style" pitchFamily="18" charset="0"/>
                <a:cs typeface="Calibri"/>
              </a:rPr>
              <a:t> </a:t>
            </a:r>
            <a:r>
              <a:rPr lang="en-US" sz="2400" dirty="0">
                <a:solidFill>
                  <a:srgbClr val="3F3F3F"/>
                </a:solidFill>
                <a:latin typeface="Bookman Old Style" pitchFamily="18" charset="0"/>
                <a:cs typeface="Calibri"/>
              </a:rPr>
              <a:t>y</a:t>
            </a:r>
            <a:endParaRPr lang="en-US" sz="2400" dirty="0">
              <a:latin typeface="Bookman Old Style" pitchFamily="18" charset="0"/>
              <a:cs typeface="Calibri"/>
            </a:endParaRPr>
          </a:p>
          <a:p>
            <a:pPr marL="337820" indent="-325755">
              <a:lnSpc>
                <a:spcPct val="100000"/>
              </a:lnSpc>
              <a:buSzPct val="96153"/>
              <a:buAutoNum type="arabicPeriod" startAt="4"/>
              <a:tabLst>
                <a:tab pos="338455" algn="l"/>
              </a:tabLst>
            </a:pPr>
            <a:r>
              <a:rPr lang="en-US" sz="2400" spc="-5" dirty="0">
                <a:solidFill>
                  <a:srgbClr val="3F3F3F"/>
                </a:solidFill>
                <a:latin typeface="Bookman Old Style" pitchFamily="18" charset="0"/>
                <a:cs typeface="Calibri"/>
              </a:rPr>
              <a:t>*s --- the </a:t>
            </a:r>
            <a:r>
              <a:rPr lang="en-US" sz="2400" spc="-20" dirty="0">
                <a:solidFill>
                  <a:srgbClr val="3F3F3F"/>
                </a:solidFill>
                <a:latin typeface="Bookman Old Style" pitchFamily="18" charset="0"/>
                <a:cs typeface="Calibri"/>
              </a:rPr>
              <a:t>stem </a:t>
            </a:r>
            <a:r>
              <a:rPr lang="en-US" sz="2400" spc="-5" dirty="0">
                <a:solidFill>
                  <a:srgbClr val="3F3F3F"/>
                </a:solidFill>
                <a:latin typeface="Bookman Old Style" pitchFamily="18" charset="0"/>
                <a:cs typeface="Calibri"/>
              </a:rPr>
              <a:t>ends with </a:t>
            </a:r>
            <a:r>
              <a:rPr lang="en-US" sz="2400" dirty="0">
                <a:solidFill>
                  <a:srgbClr val="3F3F3F"/>
                </a:solidFill>
                <a:latin typeface="Bookman Old Style" pitchFamily="18" charset="0"/>
                <a:cs typeface="Calibri"/>
              </a:rPr>
              <a:t>a </a:t>
            </a:r>
            <a:r>
              <a:rPr lang="en-US" sz="2400" spc="-10" dirty="0">
                <a:solidFill>
                  <a:srgbClr val="3F3F3F"/>
                </a:solidFill>
                <a:latin typeface="Bookman Old Style" pitchFamily="18" charset="0"/>
                <a:cs typeface="Calibri"/>
              </a:rPr>
              <a:t>given </a:t>
            </a:r>
            <a:r>
              <a:rPr lang="en-US" sz="2400" spc="-25" dirty="0">
                <a:solidFill>
                  <a:srgbClr val="3F3F3F"/>
                </a:solidFill>
                <a:latin typeface="Bookman Old Style" pitchFamily="18" charset="0"/>
                <a:cs typeface="Calibri"/>
              </a:rPr>
              <a:t>letter</a:t>
            </a:r>
            <a:r>
              <a:rPr lang="en-US" sz="2400" spc="20" dirty="0">
                <a:solidFill>
                  <a:srgbClr val="3F3F3F"/>
                </a:solidFill>
                <a:latin typeface="Bookman Old Style" pitchFamily="18" charset="0"/>
                <a:cs typeface="Calibri"/>
              </a:rPr>
              <a:t> </a:t>
            </a:r>
            <a:r>
              <a:rPr lang="en-US" sz="2400" dirty="0">
                <a:solidFill>
                  <a:srgbClr val="3F3F3F"/>
                </a:solidFill>
                <a:latin typeface="Bookman Old Style" pitchFamily="18" charset="0"/>
                <a:cs typeface="Calibri"/>
              </a:rPr>
              <a:t>S</a:t>
            </a:r>
            <a:endParaRPr lang="en-US" sz="2400" dirty="0">
              <a:latin typeface="Bookman Old Style" pitchFamily="18" charset="0"/>
              <a:cs typeface="Calibri"/>
            </a:endParaRPr>
          </a:p>
        </p:txBody>
      </p:sp>
      <p:sp>
        <p:nvSpPr>
          <p:cNvPr id="5" name="Slide Number Placeholder 4"/>
          <p:cNvSpPr>
            <a:spLocks noGrp="1"/>
          </p:cNvSpPr>
          <p:nvPr>
            <p:ph type="sldNum" sz="quarter" idx="12"/>
          </p:nvPr>
        </p:nvSpPr>
        <p:spPr>
          <a:xfrm>
            <a:off x="10377487" y="6492875"/>
            <a:ext cx="976313" cy="365125"/>
          </a:xfrm>
        </p:spPr>
        <p:txBody>
          <a:bodyPr/>
          <a:lstStyle/>
          <a:p>
            <a:pPr eaLnBrk="1" latinLnBrk="0" hangingPunct="1"/>
            <a:fld id="{EA7C8D44-3667-46F6-9772-CC52308E2A7F}" type="slidenum">
              <a:rPr kumimoji="0" lang="en-US" sz="1800" smtClean="0">
                <a:solidFill>
                  <a:schemeClr val="bg1"/>
                </a:solidFill>
                <a:latin typeface="Bookman Old Style" pitchFamily="18" charset="0"/>
              </a:rPr>
              <a:pPr eaLnBrk="1" latinLnBrk="0" hangingPunct="1"/>
              <a:t>6</a:t>
            </a:fld>
            <a:endParaRPr kumimoji="0" lang="en-US" sz="1800" dirty="0">
              <a:solidFill>
                <a:schemeClr val="bg1"/>
              </a:solidFill>
              <a:latin typeface="Bookman Old Style" panose="02050604050505020204" pitchFamily="18" charset="0"/>
            </a:endParaRPr>
          </a:p>
        </p:txBody>
      </p:sp>
      <p:grpSp>
        <p:nvGrpSpPr>
          <p:cNvPr id="10" name="Group 9"/>
          <p:cNvGrpSpPr/>
          <p:nvPr/>
        </p:nvGrpSpPr>
        <p:grpSpPr>
          <a:xfrm>
            <a:off x="609600" y="917734"/>
            <a:ext cx="10495642" cy="152400"/>
            <a:chOff x="333829" y="1082158"/>
            <a:chExt cx="10495642" cy="152400"/>
          </a:xfrm>
        </p:grpSpPr>
        <p:cxnSp>
          <p:nvCxnSpPr>
            <p:cNvPr id="11" name="Straight Connector 10"/>
            <p:cNvCxnSpPr/>
            <p:nvPr/>
          </p:nvCxnSpPr>
          <p:spPr>
            <a:xfrm flipV="1">
              <a:off x="333829" y="1141392"/>
              <a:ext cx="10363200" cy="33933"/>
            </a:xfrm>
            <a:prstGeom prst="line">
              <a:avLst/>
            </a:prstGeom>
            <a:ln w="28575"/>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2" name="Donut 11"/>
            <p:cNvSpPr/>
            <p:nvPr/>
          </p:nvSpPr>
          <p:spPr>
            <a:xfrm>
              <a:off x="10668000" y="1082158"/>
              <a:ext cx="161471" cy="152400"/>
            </a:xfrm>
            <a:prstGeom prst="donu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00">
                <a:solidFill>
                  <a:schemeClr val="tx1"/>
                </a:solidFill>
                <a:latin typeface="Bookman Old Style" pitchFamily="18" charset="0"/>
              </a:endParaRPr>
            </a:p>
          </p:txBody>
        </p:sp>
      </p:grpSp>
    </p:spTree>
    <p:extLst>
      <p:ext uri="{BB962C8B-B14F-4D97-AF65-F5344CB8AC3E}">
        <p14:creationId xmlns:p14="http://schemas.microsoft.com/office/powerpoint/2010/main" val="3510962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stretch>
            <a:fillRect/>
          </a:stretch>
        </p:blipFill>
        <p:spPr>
          <a:xfrm>
            <a:off x="0" y="6361806"/>
            <a:ext cx="12192000" cy="572394"/>
          </a:xfrm>
          <a:prstGeom prst="rect">
            <a:avLst/>
          </a:prstGeom>
        </p:spPr>
      </p:pic>
      <p:sp>
        <p:nvSpPr>
          <p:cNvPr id="84" name="Title 1"/>
          <p:cNvSpPr>
            <a:spLocks noGrp="1"/>
          </p:cNvSpPr>
          <p:nvPr>
            <p:ph type="title"/>
          </p:nvPr>
        </p:nvSpPr>
        <p:spPr>
          <a:xfrm>
            <a:off x="609600" y="152400"/>
            <a:ext cx="10515600" cy="955834"/>
          </a:xfrm>
        </p:spPr>
        <p:txBody>
          <a:bodyPr>
            <a:normAutofit/>
          </a:bodyPr>
          <a:lstStyle/>
          <a:p>
            <a:r>
              <a:rPr lang="en-IN" sz="3200" spc="10" dirty="0">
                <a:solidFill>
                  <a:srgbClr val="0070C0"/>
                </a:solidFill>
                <a:latin typeface="Bookman Old Style" pitchFamily="18" charset="0"/>
              </a:rPr>
              <a:t>Porter Stemmer Algorithm</a:t>
            </a:r>
            <a:endParaRPr lang="en-US" sz="3200" dirty="0">
              <a:solidFill>
                <a:srgbClr val="0070C0"/>
              </a:solidFill>
              <a:latin typeface="Bookman Old Style" pitchFamily="18" charset="0"/>
            </a:endParaRPr>
          </a:p>
        </p:txBody>
      </p:sp>
      <p:sp>
        <p:nvSpPr>
          <p:cNvPr id="5" name="Slide Number Placeholder 4"/>
          <p:cNvSpPr>
            <a:spLocks noGrp="1"/>
          </p:cNvSpPr>
          <p:nvPr>
            <p:ph type="sldNum" sz="quarter" idx="12"/>
          </p:nvPr>
        </p:nvSpPr>
        <p:spPr>
          <a:xfrm>
            <a:off x="10377487" y="6492875"/>
            <a:ext cx="976313" cy="365125"/>
          </a:xfrm>
        </p:spPr>
        <p:txBody>
          <a:bodyPr/>
          <a:lstStyle/>
          <a:p>
            <a:pPr eaLnBrk="1" latinLnBrk="0" hangingPunct="1"/>
            <a:fld id="{EA7C8D44-3667-46F6-9772-CC52308E2A7F}" type="slidenum">
              <a:rPr kumimoji="0" lang="en-US" sz="1800" smtClean="0">
                <a:solidFill>
                  <a:schemeClr val="bg1"/>
                </a:solidFill>
                <a:latin typeface="Bookman Old Style" pitchFamily="18" charset="0"/>
              </a:rPr>
              <a:pPr eaLnBrk="1" latinLnBrk="0" hangingPunct="1"/>
              <a:t>7</a:t>
            </a:fld>
            <a:endParaRPr kumimoji="0" lang="en-US" sz="1800" dirty="0">
              <a:solidFill>
                <a:schemeClr val="bg1"/>
              </a:solidFill>
              <a:latin typeface="Bookman Old Style" panose="02050604050505020204" pitchFamily="18" charset="0"/>
            </a:endParaRPr>
          </a:p>
        </p:txBody>
      </p:sp>
      <p:grpSp>
        <p:nvGrpSpPr>
          <p:cNvPr id="10" name="Group 9"/>
          <p:cNvGrpSpPr/>
          <p:nvPr/>
        </p:nvGrpSpPr>
        <p:grpSpPr>
          <a:xfrm>
            <a:off x="609600" y="917734"/>
            <a:ext cx="10495642" cy="152400"/>
            <a:chOff x="333829" y="1082158"/>
            <a:chExt cx="10495642" cy="152400"/>
          </a:xfrm>
        </p:grpSpPr>
        <p:cxnSp>
          <p:nvCxnSpPr>
            <p:cNvPr id="11" name="Straight Connector 10"/>
            <p:cNvCxnSpPr/>
            <p:nvPr/>
          </p:nvCxnSpPr>
          <p:spPr>
            <a:xfrm flipV="1">
              <a:off x="333829" y="1141392"/>
              <a:ext cx="10363200" cy="33933"/>
            </a:xfrm>
            <a:prstGeom prst="line">
              <a:avLst/>
            </a:prstGeom>
            <a:ln w="28575"/>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2" name="Donut 11"/>
            <p:cNvSpPr/>
            <p:nvPr/>
          </p:nvSpPr>
          <p:spPr>
            <a:xfrm>
              <a:off x="10668000" y="1082158"/>
              <a:ext cx="161471" cy="152400"/>
            </a:xfrm>
            <a:prstGeom prst="donu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00">
                <a:solidFill>
                  <a:schemeClr val="tx1"/>
                </a:solidFill>
                <a:latin typeface="Bookman Old Style" pitchFamily="18" charset="0"/>
              </a:endParaRPr>
            </a:p>
          </p:txBody>
        </p:sp>
      </p:grpSp>
      <p:grpSp>
        <p:nvGrpSpPr>
          <p:cNvPr id="15" name="Group 14"/>
          <p:cNvGrpSpPr/>
          <p:nvPr/>
        </p:nvGrpSpPr>
        <p:grpSpPr>
          <a:xfrm>
            <a:off x="1354550" y="1125538"/>
            <a:ext cx="9800283" cy="4445992"/>
            <a:chOff x="1354550" y="1125538"/>
            <a:chExt cx="9800283" cy="4445992"/>
          </a:xfrm>
        </p:grpSpPr>
        <p:sp>
          <p:nvSpPr>
            <p:cNvPr id="16" name="Text Box 4"/>
            <p:cNvSpPr txBox="1">
              <a:spLocks noChangeArrowheads="1"/>
            </p:cNvSpPr>
            <p:nvPr/>
          </p:nvSpPr>
          <p:spPr bwMode="auto">
            <a:xfrm>
              <a:off x="1354550" y="1484314"/>
              <a:ext cx="4756430" cy="646331"/>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eaLnBrk="0" fontAlgn="base" hangingPunct="0">
                <a:spcBef>
                  <a:spcPct val="0"/>
                </a:spcBef>
                <a:spcAft>
                  <a:spcPct val="0"/>
                </a:spcAft>
                <a:defRPr sz="1200">
                  <a:solidFill>
                    <a:schemeClr val="tx1"/>
                  </a:solidFill>
                  <a:latin typeface="Arial" charset="0"/>
                </a:defRPr>
              </a:lvl6pPr>
              <a:lvl7pPr marL="2971800" indent="-228600" eaLnBrk="0" fontAlgn="base" hangingPunct="0">
                <a:spcBef>
                  <a:spcPct val="0"/>
                </a:spcBef>
                <a:spcAft>
                  <a:spcPct val="0"/>
                </a:spcAft>
                <a:defRPr sz="1200">
                  <a:solidFill>
                    <a:schemeClr val="tx1"/>
                  </a:solidFill>
                  <a:latin typeface="Arial" charset="0"/>
                </a:defRPr>
              </a:lvl7pPr>
              <a:lvl8pPr marL="3429000" indent="-228600" eaLnBrk="0" fontAlgn="base" hangingPunct="0">
                <a:spcBef>
                  <a:spcPct val="0"/>
                </a:spcBef>
                <a:spcAft>
                  <a:spcPct val="0"/>
                </a:spcAft>
                <a:defRPr sz="1200">
                  <a:solidFill>
                    <a:schemeClr val="tx1"/>
                  </a:solidFill>
                  <a:latin typeface="Arial" charset="0"/>
                </a:defRPr>
              </a:lvl8pPr>
              <a:lvl9pPr marL="3886200" indent="-228600" eaLnBrk="0" fontAlgn="base" hangingPunct="0">
                <a:spcBef>
                  <a:spcPct val="0"/>
                </a:spcBef>
                <a:spcAft>
                  <a:spcPct val="0"/>
                </a:spcAft>
                <a:defRPr sz="1200">
                  <a:solidFill>
                    <a:schemeClr val="tx1"/>
                  </a:solidFill>
                  <a:latin typeface="Arial" charset="0"/>
                </a:defRPr>
              </a:lvl9pPr>
            </a:lstStyle>
            <a:p>
              <a:pPr eaLnBrk="1" hangingPunct="1"/>
              <a:r>
                <a:rPr lang="en-US" sz="1800">
                  <a:latin typeface="Bookman Old Style" pitchFamily="18" charset="0"/>
                </a:rPr>
                <a:t>Step 1</a:t>
              </a:r>
            </a:p>
            <a:p>
              <a:pPr eaLnBrk="1" hangingPunct="1"/>
              <a:r>
                <a:rPr lang="en-US" sz="1800">
                  <a:latin typeface="Bookman Old Style" pitchFamily="18" charset="0"/>
                </a:rPr>
                <a:t>Plurals and Third Person Singular Verbs</a:t>
              </a:r>
            </a:p>
          </p:txBody>
        </p:sp>
        <p:sp>
          <p:nvSpPr>
            <p:cNvPr id="17" name="Text Box 5"/>
            <p:cNvSpPr txBox="1">
              <a:spLocks noChangeArrowheads="1"/>
            </p:cNvSpPr>
            <p:nvPr/>
          </p:nvSpPr>
          <p:spPr bwMode="auto">
            <a:xfrm>
              <a:off x="1486447" y="2924176"/>
              <a:ext cx="4049507" cy="646331"/>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eaLnBrk="0" fontAlgn="base" hangingPunct="0">
                <a:spcBef>
                  <a:spcPct val="0"/>
                </a:spcBef>
                <a:spcAft>
                  <a:spcPct val="0"/>
                </a:spcAft>
                <a:defRPr sz="1200">
                  <a:solidFill>
                    <a:schemeClr val="tx1"/>
                  </a:solidFill>
                  <a:latin typeface="Arial" charset="0"/>
                </a:defRPr>
              </a:lvl6pPr>
              <a:lvl7pPr marL="2971800" indent="-228600" eaLnBrk="0" fontAlgn="base" hangingPunct="0">
                <a:spcBef>
                  <a:spcPct val="0"/>
                </a:spcBef>
                <a:spcAft>
                  <a:spcPct val="0"/>
                </a:spcAft>
                <a:defRPr sz="1200">
                  <a:solidFill>
                    <a:schemeClr val="tx1"/>
                  </a:solidFill>
                  <a:latin typeface="Arial" charset="0"/>
                </a:defRPr>
              </a:lvl7pPr>
              <a:lvl8pPr marL="3429000" indent="-228600" eaLnBrk="0" fontAlgn="base" hangingPunct="0">
                <a:spcBef>
                  <a:spcPct val="0"/>
                </a:spcBef>
                <a:spcAft>
                  <a:spcPct val="0"/>
                </a:spcAft>
                <a:defRPr sz="1200">
                  <a:solidFill>
                    <a:schemeClr val="tx1"/>
                  </a:solidFill>
                  <a:latin typeface="Arial" charset="0"/>
                </a:defRPr>
              </a:lvl8pPr>
              <a:lvl9pPr marL="3886200" indent="-228600" eaLnBrk="0" fontAlgn="base" hangingPunct="0">
                <a:spcBef>
                  <a:spcPct val="0"/>
                </a:spcBef>
                <a:spcAft>
                  <a:spcPct val="0"/>
                </a:spcAft>
                <a:defRPr sz="1200">
                  <a:solidFill>
                    <a:schemeClr val="tx1"/>
                  </a:solidFill>
                  <a:latin typeface="Arial" charset="0"/>
                </a:defRPr>
              </a:lvl9pPr>
            </a:lstStyle>
            <a:p>
              <a:pPr eaLnBrk="1" hangingPunct="1"/>
              <a:r>
                <a:rPr lang="en-US" sz="1800" dirty="0">
                  <a:latin typeface="Bookman Old Style" pitchFamily="18" charset="0"/>
                </a:rPr>
                <a:t>Step 2</a:t>
              </a:r>
            </a:p>
            <a:p>
              <a:pPr eaLnBrk="1" hangingPunct="1"/>
              <a:r>
                <a:rPr lang="en-US" sz="1800" dirty="0">
                  <a:latin typeface="Bookman Old Style" pitchFamily="18" charset="0"/>
                </a:rPr>
                <a:t>Verbal Past Tense and Progressive</a:t>
              </a:r>
            </a:p>
          </p:txBody>
        </p:sp>
        <p:sp>
          <p:nvSpPr>
            <p:cNvPr id="18" name="Text Box 6"/>
            <p:cNvSpPr txBox="1">
              <a:spLocks noChangeArrowheads="1"/>
            </p:cNvSpPr>
            <p:nvPr/>
          </p:nvSpPr>
          <p:spPr bwMode="auto">
            <a:xfrm>
              <a:off x="7727952" y="2924176"/>
              <a:ext cx="2042547" cy="646331"/>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eaLnBrk="0" fontAlgn="base" hangingPunct="0">
                <a:spcBef>
                  <a:spcPct val="0"/>
                </a:spcBef>
                <a:spcAft>
                  <a:spcPct val="0"/>
                </a:spcAft>
                <a:defRPr sz="1200">
                  <a:solidFill>
                    <a:schemeClr val="tx1"/>
                  </a:solidFill>
                  <a:latin typeface="Arial" charset="0"/>
                </a:defRPr>
              </a:lvl6pPr>
              <a:lvl7pPr marL="2971800" indent="-228600" eaLnBrk="0" fontAlgn="base" hangingPunct="0">
                <a:spcBef>
                  <a:spcPct val="0"/>
                </a:spcBef>
                <a:spcAft>
                  <a:spcPct val="0"/>
                </a:spcAft>
                <a:defRPr sz="1200">
                  <a:solidFill>
                    <a:schemeClr val="tx1"/>
                  </a:solidFill>
                  <a:latin typeface="Arial" charset="0"/>
                </a:defRPr>
              </a:lvl7pPr>
              <a:lvl8pPr marL="3429000" indent="-228600" eaLnBrk="0" fontAlgn="base" hangingPunct="0">
                <a:spcBef>
                  <a:spcPct val="0"/>
                </a:spcBef>
                <a:spcAft>
                  <a:spcPct val="0"/>
                </a:spcAft>
                <a:defRPr sz="1200">
                  <a:solidFill>
                    <a:schemeClr val="tx1"/>
                  </a:solidFill>
                  <a:latin typeface="Arial" charset="0"/>
                </a:defRPr>
              </a:lvl8pPr>
              <a:lvl9pPr marL="3886200" indent="-228600" eaLnBrk="0" fontAlgn="base" hangingPunct="0">
                <a:spcBef>
                  <a:spcPct val="0"/>
                </a:spcBef>
                <a:spcAft>
                  <a:spcPct val="0"/>
                </a:spcAft>
                <a:defRPr sz="1200">
                  <a:solidFill>
                    <a:schemeClr val="tx1"/>
                  </a:solidFill>
                  <a:latin typeface="Arial" charset="0"/>
                </a:defRPr>
              </a:lvl9pPr>
            </a:lstStyle>
            <a:p>
              <a:pPr eaLnBrk="1" hangingPunct="1"/>
              <a:r>
                <a:rPr lang="en-US" sz="1800">
                  <a:latin typeface="Bookman Old Style" pitchFamily="18" charset="0"/>
                </a:rPr>
                <a:t>Step 3: Y to I</a:t>
              </a:r>
            </a:p>
            <a:p>
              <a:pPr eaLnBrk="1" hangingPunct="1"/>
              <a:r>
                <a:rPr lang="en-US" sz="1800">
                  <a:latin typeface="Bookman Old Style" pitchFamily="18" charset="0"/>
                </a:rPr>
                <a:t>Noun Inflections</a:t>
              </a:r>
            </a:p>
          </p:txBody>
        </p:sp>
        <p:sp>
          <p:nvSpPr>
            <p:cNvPr id="19" name="Text Box 7"/>
            <p:cNvSpPr txBox="1">
              <a:spLocks noChangeArrowheads="1"/>
            </p:cNvSpPr>
            <p:nvPr/>
          </p:nvSpPr>
          <p:spPr bwMode="auto">
            <a:xfrm>
              <a:off x="7467600" y="4648200"/>
              <a:ext cx="2946640" cy="92333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eaLnBrk="0" fontAlgn="base" hangingPunct="0">
                <a:spcBef>
                  <a:spcPct val="0"/>
                </a:spcBef>
                <a:spcAft>
                  <a:spcPct val="0"/>
                </a:spcAft>
                <a:defRPr sz="1200">
                  <a:solidFill>
                    <a:schemeClr val="tx1"/>
                  </a:solidFill>
                  <a:latin typeface="Arial" charset="0"/>
                </a:defRPr>
              </a:lvl6pPr>
              <a:lvl7pPr marL="2971800" indent="-228600" eaLnBrk="0" fontAlgn="base" hangingPunct="0">
                <a:spcBef>
                  <a:spcPct val="0"/>
                </a:spcBef>
                <a:spcAft>
                  <a:spcPct val="0"/>
                </a:spcAft>
                <a:defRPr sz="1200">
                  <a:solidFill>
                    <a:schemeClr val="tx1"/>
                  </a:solidFill>
                  <a:latin typeface="Arial" charset="0"/>
                </a:defRPr>
              </a:lvl7pPr>
              <a:lvl8pPr marL="3429000" indent="-228600" eaLnBrk="0" fontAlgn="base" hangingPunct="0">
                <a:spcBef>
                  <a:spcPct val="0"/>
                </a:spcBef>
                <a:spcAft>
                  <a:spcPct val="0"/>
                </a:spcAft>
                <a:defRPr sz="1200">
                  <a:solidFill>
                    <a:schemeClr val="tx1"/>
                  </a:solidFill>
                  <a:latin typeface="Arial" charset="0"/>
                </a:defRPr>
              </a:lvl8pPr>
              <a:lvl9pPr marL="3886200" indent="-228600" eaLnBrk="0" fontAlgn="base" hangingPunct="0">
                <a:spcBef>
                  <a:spcPct val="0"/>
                </a:spcBef>
                <a:spcAft>
                  <a:spcPct val="0"/>
                </a:spcAft>
                <a:defRPr sz="1200">
                  <a:solidFill>
                    <a:schemeClr val="tx1"/>
                  </a:solidFill>
                  <a:latin typeface="Arial" charset="0"/>
                </a:defRPr>
              </a:lvl9pPr>
            </a:lstStyle>
            <a:p>
              <a:pPr eaLnBrk="1" hangingPunct="1"/>
              <a:r>
                <a:rPr lang="en-US" sz="1800" dirty="0">
                  <a:latin typeface="Bookman Old Style" pitchFamily="18" charset="0"/>
                </a:rPr>
                <a:t>Steps 4 </a:t>
              </a:r>
            </a:p>
            <a:p>
              <a:pPr eaLnBrk="1" hangingPunct="1"/>
              <a:r>
                <a:rPr lang="en-US" sz="1800" dirty="0">
                  <a:latin typeface="Bookman Old Style" pitchFamily="18" charset="0"/>
                </a:rPr>
                <a:t>Derivational Morphology</a:t>
              </a:r>
            </a:p>
            <a:p>
              <a:pPr eaLnBrk="1" hangingPunct="1"/>
              <a:r>
                <a:rPr lang="en-US" sz="1800" dirty="0">
                  <a:latin typeface="Bookman Old Style" pitchFamily="18" charset="0"/>
                </a:rPr>
                <a:t>Multiple Suffixes</a:t>
              </a:r>
            </a:p>
          </p:txBody>
        </p:sp>
        <p:sp>
          <p:nvSpPr>
            <p:cNvPr id="20" name="Text Box 9"/>
            <p:cNvSpPr txBox="1">
              <a:spLocks noChangeArrowheads="1"/>
            </p:cNvSpPr>
            <p:nvPr/>
          </p:nvSpPr>
          <p:spPr bwMode="auto">
            <a:xfrm>
              <a:off x="4007768" y="4850803"/>
              <a:ext cx="1132041" cy="646331"/>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eaLnBrk="0" fontAlgn="base" hangingPunct="0">
                <a:spcBef>
                  <a:spcPct val="0"/>
                </a:spcBef>
                <a:spcAft>
                  <a:spcPct val="0"/>
                </a:spcAft>
                <a:defRPr sz="1200">
                  <a:solidFill>
                    <a:schemeClr val="tx1"/>
                  </a:solidFill>
                  <a:latin typeface="Arial" charset="0"/>
                </a:defRPr>
              </a:lvl6pPr>
              <a:lvl7pPr marL="2971800" indent="-228600" eaLnBrk="0" fontAlgn="base" hangingPunct="0">
                <a:spcBef>
                  <a:spcPct val="0"/>
                </a:spcBef>
                <a:spcAft>
                  <a:spcPct val="0"/>
                </a:spcAft>
                <a:defRPr sz="1200">
                  <a:solidFill>
                    <a:schemeClr val="tx1"/>
                  </a:solidFill>
                  <a:latin typeface="Arial" charset="0"/>
                </a:defRPr>
              </a:lvl7pPr>
              <a:lvl8pPr marL="3429000" indent="-228600" eaLnBrk="0" fontAlgn="base" hangingPunct="0">
                <a:spcBef>
                  <a:spcPct val="0"/>
                </a:spcBef>
                <a:spcAft>
                  <a:spcPct val="0"/>
                </a:spcAft>
                <a:defRPr sz="1200">
                  <a:solidFill>
                    <a:schemeClr val="tx1"/>
                  </a:solidFill>
                  <a:latin typeface="Arial" charset="0"/>
                </a:defRPr>
              </a:lvl8pPr>
              <a:lvl9pPr marL="3886200" indent="-228600" eaLnBrk="0" fontAlgn="base" hangingPunct="0">
                <a:spcBef>
                  <a:spcPct val="0"/>
                </a:spcBef>
                <a:spcAft>
                  <a:spcPct val="0"/>
                </a:spcAft>
                <a:defRPr sz="1200">
                  <a:solidFill>
                    <a:schemeClr val="tx1"/>
                  </a:solidFill>
                  <a:latin typeface="Arial" charset="0"/>
                </a:defRPr>
              </a:lvl9pPr>
            </a:lstStyle>
            <a:p>
              <a:pPr eaLnBrk="1" hangingPunct="1"/>
              <a:r>
                <a:rPr lang="en-US" sz="1800" dirty="0">
                  <a:latin typeface="Bookman Old Style" pitchFamily="18" charset="0"/>
                </a:rPr>
                <a:t>Step 5</a:t>
              </a:r>
            </a:p>
            <a:p>
              <a:pPr eaLnBrk="1" hangingPunct="1"/>
              <a:r>
                <a:rPr lang="en-US" sz="1800" dirty="0">
                  <a:latin typeface="Bookman Old Style" pitchFamily="18" charset="0"/>
                </a:rPr>
                <a:t>Cleanup</a:t>
              </a:r>
            </a:p>
          </p:txBody>
        </p:sp>
        <p:sp>
          <p:nvSpPr>
            <p:cNvPr id="21" name="AutoShape 10"/>
            <p:cNvSpPr>
              <a:spLocks noChangeArrowheads="1"/>
            </p:cNvSpPr>
            <p:nvPr/>
          </p:nvSpPr>
          <p:spPr bwMode="auto">
            <a:xfrm>
              <a:off x="3024717" y="2276475"/>
              <a:ext cx="863600" cy="431800"/>
            </a:xfrm>
            <a:prstGeom prst="downArrow">
              <a:avLst>
                <a:gd name="adj1" fmla="val 50000"/>
                <a:gd name="adj2" fmla="val 25000"/>
              </a:avLst>
            </a:prstGeom>
            <a:solidFill>
              <a:schemeClr val="accent1"/>
            </a:solidFill>
            <a:ln w="9525">
              <a:solidFill>
                <a:schemeClr val="tx1"/>
              </a:solidFill>
              <a:miter lim="800000"/>
              <a:headEnd/>
              <a:tailEnd/>
            </a:ln>
          </p:spPr>
          <p:txBody>
            <a:bodyPr wrap="none" anchor="ctr"/>
            <a:lstStyle/>
            <a:p>
              <a:endParaRPr lang="en-US">
                <a:latin typeface="Bookman Old Style" pitchFamily="18" charset="0"/>
              </a:endParaRPr>
            </a:p>
          </p:txBody>
        </p:sp>
        <p:sp>
          <p:nvSpPr>
            <p:cNvPr id="22" name="AutoShape 11"/>
            <p:cNvSpPr>
              <a:spLocks noChangeArrowheads="1"/>
            </p:cNvSpPr>
            <p:nvPr/>
          </p:nvSpPr>
          <p:spPr bwMode="auto">
            <a:xfrm rot="16200000" flipH="1">
              <a:off x="6229352" y="2298699"/>
              <a:ext cx="647700" cy="1828804"/>
            </a:xfrm>
            <a:prstGeom prst="downArrow">
              <a:avLst>
                <a:gd name="adj1" fmla="val 50000"/>
                <a:gd name="adj2" fmla="val 25000"/>
              </a:avLst>
            </a:prstGeom>
            <a:solidFill>
              <a:schemeClr val="accent1"/>
            </a:solidFill>
            <a:ln w="9525">
              <a:solidFill>
                <a:schemeClr val="tx1"/>
              </a:solidFill>
              <a:miter lim="800000"/>
              <a:headEnd/>
              <a:tailEnd/>
            </a:ln>
          </p:spPr>
          <p:txBody>
            <a:bodyPr wrap="none" anchor="ctr"/>
            <a:lstStyle/>
            <a:p>
              <a:endParaRPr lang="en-US">
                <a:latin typeface="Bookman Old Style" pitchFamily="18" charset="0"/>
              </a:endParaRPr>
            </a:p>
          </p:txBody>
        </p:sp>
        <p:sp>
          <p:nvSpPr>
            <p:cNvPr id="23" name="AutoShape 12"/>
            <p:cNvSpPr>
              <a:spLocks noChangeArrowheads="1"/>
            </p:cNvSpPr>
            <p:nvPr/>
          </p:nvSpPr>
          <p:spPr bwMode="auto">
            <a:xfrm rot="5400000">
              <a:off x="6096254" y="4229355"/>
              <a:ext cx="647700" cy="1942591"/>
            </a:xfrm>
            <a:prstGeom prst="downArrow">
              <a:avLst>
                <a:gd name="adj1" fmla="val 50000"/>
                <a:gd name="adj2" fmla="val 25000"/>
              </a:avLst>
            </a:prstGeom>
            <a:solidFill>
              <a:schemeClr val="accent1"/>
            </a:solidFill>
            <a:ln w="9525">
              <a:solidFill>
                <a:schemeClr val="tx1"/>
              </a:solidFill>
              <a:miter lim="800000"/>
              <a:headEnd/>
              <a:tailEnd/>
            </a:ln>
          </p:spPr>
          <p:txBody>
            <a:bodyPr wrap="none" anchor="ctr"/>
            <a:lstStyle/>
            <a:p>
              <a:endParaRPr lang="en-US">
                <a:latin typeface="Bookman Old Style" pitchFamily="18" charset="0"/>
              </a:endParaRPr>
            </a:p>
          </p:txBody>
        </p:sp>
        <p:sp>
          <p:nvSpPr>
            <p:cNvPr id="24" name="AutoShape 13"/>
            <p:cNvSpPr>
              <a:spLocks noChangeArrowheads="1"/>
            </p:cNvSpPr>
            <p:nvPr/>
          </p:nvSpPr>
          <p:spPr bwMode="auto">
            <a:xfrm rot="5400000">
              <a:off x="9486635" y="3416566"/>
              <a:ext cx="2087563" cy="1248833"/>
            </a:xfrm>
            <a:custGeom>
              <a:avLst/>
              <a:gdLst>
                <a:gd name="T0" fmla="*/ 2147483647 w 21600"/>
                <a:gd name="T1" fmla="*/ 0 h 21600"/>
                <a:gd name="T2" fmla="*/ 2147483647 w 21600"/>
                <a:gd name="T3" fmla="*/ 2147483647 h 21600"/>
                <a:gd name="T4" fmla="*/ 2147483647 w 21600"/>
                <a:gd name="T5" fmla="*/ 2147483647 h 21600"/>
                <a:gd name="T6" fmla="*/ 2147483647 w 21600"/>
                <a:gd name="T7" fmla="*/ 2147483647 h 21600"/>
                <a:gd name="T8" fmla="*/ 2147483647 w 21600"/>
                <a:gd name="T9" fmla="*/ 2147483647 h 21600"/>
                <a:gd name="T10" fmla="*/ 17694720 60000 65536"/>
                <a:gd name="T11" fmla="*/ 5898240 60000 65536"/>
                <a:gd name="T12" fmla="*/ 5898240 60000 65536"/>
                <a:gd name="T13" fmla="*/ 5898240 60000 65536"/>
                <a:gd name="T14" fmla="*/ 0 60000 65536"/>
                <a:gd name="T15" fmla="*/ 0 w 21600"/>
                <a:gd name="T16" fmla="*/ 8310 h 21600"/>
                <a:gd name="T17" fmla="*/ 6110 w 21600"/>
                <a:gd name="T18" fmla="*/ 21600 h 21600"/>
              </a:gdLst>
              <a:ahLst/>
              <a:cxnLst>
                <a:cxn ang="T10">
                  <a:pos x="T0" y="T1"/>
                </a:cxn>
                <a:cxn ang="T11">
                  <a:pos x="T2" y="T3"/>
                </a:cxn>
                <a:cxn ang="T12">
                  <a:pos x="T4" y="T5"/>
                </a:cxn>
                <a:cxn ang="T13">
                  <a:pos x="T6" y="T7"/>
                </a:cxn>
                <a:cxn ang="T14">
                  <a:pos x="T8" y="T9"/>
                </a:cxn>
              </a:cxnLst>
              <a:rect l="T15" t="T16" r="T17" b="T18"/>
              <a:pathLst>
                <a:path w="21600" h="21600">
                  <a:moveTo>
                    <a:pt x="15662" y="14285"/>
                  </a:moveTo>
                  <a:lnTo>
                    <a:pt x="21600" y="8310"/>
                  </a:lnTo>
                  <a:lnTo>
                    <a:pt x="18630" y="8310"/>
                  </a:lnTo>
                  <a:cubicBezTo>
                    <a:pt x="18630" y="3721"/>
                    <a:pt x="14430" y="0"/>
                    <a:pt x="9250" y="0"/>
                  </a:cubicBezTo>
                  <a:cubicBezTo>
                    <a:pt x="4141" y="0"/>
                    <a:pt x="0" y="3799"/>
                    <a:pt x="0" y="8485"/>
                  </a:cubicBezTo>
                  <a:lnTo>
                    <a:pt x="0" y="21600"/>
                  </a:lnTo>
                  <a:lnTo>
                    <a:pt x="6110" y="21600"/>
                  </a:lnTo>
                  <a:lnTo>
                    <a:pt x="6110" y="8310"/>
                  </a:lnTo>
                  <a:cubicBezTo>
                    <a:pt x="6110" y="6947"/>
                    <a:pt x="7362" y="5842"/>
                    <a:pt x="8907" y="5842"/>
                  </a:cubicBezTo>
                  <a:lnTo>
                    <a:pt x="9725" y="5842"/>
                  </a:lnTo>
                  <a:cubicBezTo>
                    <a:pt x="11269" y="5842"/>
                    <a:pt x="12520" y="6947"/>
                    <a:pt x="12520" y="8310"/>
                  </a:cubicBezTo>
                  <a:lnTo>
                    <a:pt x="9725" y="8310"/>
                  </a:lnTo>
                  <a:lnTo>
                    <a:pt x="15662" y="14285"/>
                  </a:lnTo>
                  <a:close/>
                </a:path>
              </a:pathLst>
            </a:custGeom>
            <a:solidFill>
              <a:schemeClr val="accent1"/>
            </a:solidFill>
            <a:ln w="9525">
              <a:solidFill>
                <a:schemeClr val="tx1"/>
              </a:solidFill>
              <a:miter lim="800000"/>
              <a:headEnd/>
              <a:tailEnd/>
            </a:ln>
          </p:spPr>
          <p:txBody>
            <a:bodyPr wrap="none" anchor="ctr"/>
            <a:lstStyle/>
            <a:p>
              <a:endParaRPr lang="en-IN">
                <a:latin typeface="Bookman Old Style" pitchFamily="18" charset="0"/>
              </a:endParaRPr>
            </a:p>
          </p:txBody>
        </p:sp>
        <p:sp>
          <p:nvSpPr>
            <p:cNvPr id="25" name="Text Box 17"/>
            <p:cNvSpPr txBox="1">
              <a:spLocks noChangeArrowheads="1"/>
            </p:cNvSpPr>
            <p:nvPr/>
          </p:nvSpPr>
          <p:spPr bwMode="auto">
            <a:xfrm>
              <a:off x="5638800" y="1125538"/>
              <a:ext cx="39786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eaLnBrk="0" fontAlgn="base" hangingPunct="0">
                <a:spcBef>
                  <a:spcPct val="0"/>
                </a:spcBef>
                <a:spcAft>
                  <a:spcPct val="0"/>
                </a:spcAft>
                <a:defRPr sz="1200">
                  <a:solidFill>
                    <a:schemeClr val="tx1"/>
                  </a:solidFill>
                  <a:latin typeface="Arial" charset="0"/>
                </a:defRPr>
              </a:lvl6pPr>
              <a:lvl7pPr marL="2971800" indent="-228600" eaLnBrk="0" fontAlgn="base" hangingPunct="0">
                <a:spcBef>
                  <a:spcPct val="0"/>
                </a:spcBef>
                <a:spcAft>
                  <a:spcPct val="0"/>
                </a:spcAft>
                <a:defRPr sz="1200">
                  <a:solidFill>
                    <a:schemeClr val="tx1"/>
                  </a:solidFill>
                  <a:latin typeface="Arial" charset="0"/>
                </a:defRPr>
              </a:lvl7pPr>
              <a:lvl8pPr marL="3429000" indent="-228600" eaLnBrk="0" fontAlgn="base" hangingPunct="0">
                <a:spcBef>
                  <a:spcPct val="0"/>
                </a:spcBef>
                <a:spcAft>
                  <a:spcPct val="0"/>
                </a:spcAft>
                <a:defRPr sz="1200">
                  <a:solidFill>
                    <a:schemeClr val="tx1"/>
                  </a:solidFill>
                  <a:latin typeface="Arial" charset="0"/>
                </a:defRPr>
              </a:lvl8pPr>
              <a:lvl9pPr marL="3886200" indent="-228600" eaLnBrk="0" fontAlgn="base" hangingPunct="0">
                <a:spcBef>
                  <a:spcPct val="0"/>
                </a:spcBef>
                <a:spcAft>
                  <a:spcPct val="0"/>
                </a:spcAft>
                <a:defRPr sz="1200">
                  <a:solidFill>
                    <a:schemeClr val="tx1"/>
                  </a:solidFill>
                  <a:latin typeface="Arial" charset="0"/>
                </a:defRPr>
              </a:lvl9pPr>
            </a:lstStyle>
            <a:p>
              <a:pPr eaLnBrk="1" hangingPunct="1"/>
              <a:r>
                <a:rPr lang="en-US" sz="1800" dirty="0">
                  <a:latin typeface="Bookman Old Style" pitchFamily="18" charset="0"/>
                </a:rPr>
                <a:t>-s</a:t>
              </a:r>
            </a:p>
          </p:txBody>
        </p:sp>
        <p:sp>
          <p:nvSpPr>
            <p:cNvPr id="26" name="Text Box 18"/>
            <p:cNvSpPr txBox="1">
              <a:spLocks noChangeArrowheads="1"/>
            </p:cNvSpPr>
            <p:nvPr/>
          </p:nvSpPr>
          <p:spPr bwMode="auto">
            <a:xfrm>
              <a:off x="4751918" y="2565401"/>
              <a:ext cx="112723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eaLnBrk="0" fontAlgn="base" hangingPunct="0">
                <a:spcBef>
                  <a:spcPct val="0"/>
                </a:spcBef>
                <a:spcAft>
                  <a:spcPct val="0"/>
                </a:spcAft>
                <a:defRPr sz="1200">
                  <a:solidFill>
                    <a:schemeClr val="tx1"/>
                  </a:solidFill>
                  <a:latin typeface="Arial" charset="0"/>
                </a:defRPr>
              </a:lvl6pPr>
              <a:lvl7pPr marL="2971800" indent="-228600" eaLnBrk="0" fontAlgn="base" hangingPunct="0">
                <a:spcBef>
                  <a:spcPct val="0"/>
                </a:spcBef>
                <a:spcAft>
                  <a:spcPct val="0"/>
                </a:spcAft>
                <a:defRPr sz="1200">
                  <a:solidFill>
                    <a:schemeClr val="tx1"/>
                  </a:solidFill>
                  <a:latin typeface="Arial" charset="0"/>
                </a:defRPr>
              </a:lvl7pPr>
              <a:lvl8pPr marL="3429000" indent="-228600" eaLnBrk="0" fontAlgn="base" hangingPunct="0">
                <a:spcBef>
                  <a:spcPct val="0"/>
                </a:spcBef>
                <a:spcAft>
                  <a:spcPct val="0"/>
                </a:spcAft>
                <a:defRPr sz="1200">
                  <a:solidFill>
                    <a:schemeClr val="tx1"/>
                  </a:solidFill>
                  <a:latin typeface="Arial" charset="0"/>
                </a:defRPr>
              </a:lvl8pPr>
              <a:lvl9pPr marL="3886200" indent="-228600" eaLnBrk="0" fontAlgn="base" hangingPunct="0">
                <a:spcBef>
                  <a:spcPct val="0"/>
                </a:spcBef>
                <a:spcAft>
                  <a:spcPct val="0"/>
                </a:spcAft>
                <a:defRPr sz="1200">
                  <a:solidFill>
                    <a:schemeClr val="tx1"/>
                  </a:solidFill>
                  <a:latin typeface="Arial" charset="0"/>
                </a:defRPr>
              </a:lvl9pPr>
            </a:lstStyle>
            <a:p>
              <a:pPr eaLnBrk="1" hangingPunct="1"/>
              <a:r>
                <a:rPr lang="en-US" sz="1800">
                  <a:latin typeface="Bookman Old Style" pitchFamily="18" charset="0"/>
                </a:rPr>
                <a:t>-ed, -ing</a:t>
              </a:r>
            </a:p>
          </p:txBody>
        </p:sp>
        <p:sp>
          <p:nvSpPr>
            <p:cNvPr id="27" name="Text Box 19"/>
            <p:cNvSpPr txBox="1">
              <a:spLocks noChangeArrowheads="1"/>
            </p:cNvSpPr>
            <p:nvPr/>
          </p:nvSpPr>
          <p:spPr bwMode="auto">
            <a:xfrm>
              <a:off x="9072033" y="2565401"/>
              <a:ext cx="104227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eaLnBrk="0" fontAlgn="base" hangingPunct="0">
                <a:spcBef>
                  <a:spcPct val="0"/>
                </a:spcBef>
                <a:spcAft>
                  <a:spcPct val="0"/>
                </a:spcAft>
                <a:defRPr sz="1200">
                  <a:solidFill>
                    <a:schemeClr val="tx1"/>
                  </a:solidFill>
                  <a:latin typeface="Arial" charset="0"/>
                </a:defRPr>
              </a:lvl6pPr>
              <a:lvl7pPr marL="2971800" indent="-228600" eaLnBrk="0" fontAlgn="base" hangingPunct="0">
                <a:spcBef>
                  <a:spcPct val="0"/>
                </a:spcBef>
                <a:spcAft>
                  <a:spcPct val="0"/>
                </a:spcAft>
                <a:defRPr sz="1200">
                  <a:solidFill>
                    <a:schemeClr val="tx1"/>
                  </a:solidFill>
                  <a:latin typeface="Arial" charset="0"/>
                </a:defRPr>
              </a:lvl7pPr>
              <a:lvl8pPr marL="3429000" indent="-228600" eaLnBrk="0" fontAlgn="base" hangingPunct="0">
                <a:spcBef>
                  <a:spcPct val="0"/>
                </a:spcBef>
                <a:spcAft>
                  <a:spcPct val="0"/>
                </a:spcAft>
                <a:defRPr sz="1200">
                  <a:solidFill>
                    <a:schemeClr val="tx1"/>
                  </a:solidFill>
                  <a:latin typeface="Arial" charset="0"/>
                </a:defRPr>
              </a:lvl8pPr>
              <a:lvl9pPr marL="3886200" indent="-228600" eaLnBrk="0" fontAlgn="base" hangingPunct="0">
                <a:spcBef>
                  <a:spcPct val="0"/>
                </a:spcBef>
                <a:spcAft>
                  <a:spcPct val="0"/>
                </a:spcAft>
                <a:defRPr sz="1200">
                  <a:solidFill>
                    <a:schemeClr val="tx1"/>
                  </a:solidFill>
                  <a:latin typeface="Arial" charset="0"/>
                </a:defRPr>
              </a:lvl9pPr>
            </a:lstStyle>
            <a:p>
              <a:pPr eaLnBrk="1" hangingPunct="1"/>
              <a:r>
                <a:rPr lang="en-US" sz="1800">
                  <a:latin typeface="Bookman Old Style" pitchFamily="18" charset="0"/>
                </a:rPr>
                <a:t>fly/flies</a:t>
              </a:r>
            </a:p>
          </p:txBody>
        </p:sp>
      </p:grpSp>
    </p:spTree>
    <p:extLst>
      <p:ext uri="{BB962C8B-B14F-4D97-AF65-F5344CB8AC3E}">
        <p14:creationId xmlns:p14="http://schemas.microsoft.com/office/powerpoint/2010/main" val="4626990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A6FF83F-F2E6-DC50-2E7C-CFDAD3B021A1}"/>
              </a:ext>
            </a:extLst>
          </p:cNvPr>
          <p:cNvPicPr>
            <a:picLocks noChangeAspect="1"/>
          </p:cNvPicPr>
          <p:nvPr/>
        </p:nvPicPr>
        <p:blipFill rotWithShape="1">
          <a:blip r:embed="rId2"/>
          <a:srcRect l="29919" t="5979" r="20069" b="18422"/>
          <a:stretch/>
        </p:blipFill>
        <p:spPr>
          <a:xfrm>
            <a:off x="0" y="303312"/>
            <a:ext cx="6436132" cy="5472608"/>
          </a:xfrm>
          <a:prstGeom prst="rect">
            <a:avLst/>
          </a:prstGeom>
        </p:spPr>
      </p:pic>
      <p:pic>
        <p:nvPicPr>
          <p:cNvPr id="7" name="Picture 6">
            <a:extLst>
              <a:ext uri="{FF2B5EF4-FFF2-40B4-BE49-F238E27FC236}">
                <a16:creationId xmlns:a16="http://schemas.microsoft.com/office/drawing/2014/main" id="{3B038834-D543-A3F4-4AD6-2DB7D770B6C4}"/>
              </a:ext>
            </a:extLst>
          </p:cNvPr>
          <p:cNvPicPr>
            <a:picLocks noChangeAspect="1"/>
          </p:cNvPicPr>
          <p:nvPr/>
        </p:nvPicPr>
        <p:blipFill rotWithShape="1">
          <a:blip r:embed="rId3"/>
          <a:srcRect l="29329" t="11151" r="22241" b="44750"/>
          <a:stretch/>
        </p:blipFill>
        <p:spPr>
          <a:xfrm>
            <a:off x="6287344" y="188640"/>
            <a:ext cx="5904656" cy="3024336"/>
          </a:xfrm>
          <a:prstGeom prst="rect">
            <a:avLst/>
          </a:prstGeom>
        </p:spPr>
      </p:pic>
      <p:pic>
        <p:nvPicPr>
          <p:cNvPr id="9" name="Picture 8">
            <a:extLst>
              <a:ext uri="{FF2B5EF4-FFF2-40B4-BE49-F238E27FC236}">
                <a16:creationId xmlns:a16="http://schemas.microsoft.com/office/drawing/2014/main" id="{241FE07A-70C1-5512-3DDA-151844B2E944}"/>
              </a:ext>
            </a:extLst>
          </p:cNvPr>
          <p:cNvPicPr>
            <a:picLocks noChangeAspect="1"/>
          </p:cNvPicPr>
          <p:nvPr/>
        </p:nvPicPr>
        <p:blipFill rotWithShape="1">
          <a:blip r:embed="rId4"/>
          <a:srcRect l="32281" t="39500" r="36416" b="22701"/>
          <a:stretch/>
        </p:blipFill>
        <p:spPr>
          <a:xfrm>
            <a:off x="6672064" y="3183632"/>
            <a:ext cx="3816424" cy="2592288"/>
          </a:xfrm>
          <a:prstGeom prst="rect">
            <a:avLst/>
          </a:prstGeom>
        </p:spPr>
      </p:pic>
    </p:spTree>
    <p:extLst>
      <p:ext uri="{BB962C8B-B14F-4D97-AF65-F5344CB8AC3E}">
        <p14:creationId xmlns:p14="http://schemas.microsoft.com/office/powerpoint/2010/main" val="27055551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266FF50-4521-1405-1BF0-D5C5E1003C95}"/>
              </a:ext>
            </a:extLst>
          </p:cNvPr>
          <p:cNvPicPr>
            <a:picLocks noChangeAspect="1"/>
          </p:cNvPicPr>
          <p:nvPr/>
        </p:nvPicPr>
        <p:blipFill rotWithShape="1">
          <a:blip r:embed="rId2"/>
          <a:srcRect l="29328" t="3800" r="33463" b="14301"/>
          <a:stretch/>
        </p:blipFill>
        <p:spPr>
          <a:xfrm>
            <a:off x="2680" y="29444"/>
            <a:ext cx="5515372" cy="6828556"/>
          </a:xfrm>
          <a:prstGeom prst="rect">
            <a:avLst/>
          </a:prstGeom>
        </p:spPr>
      </p:pic>
      <p:pic>
        <p:nvPicPr>
          <p:cNvPr id="5" name="Picture 4">
            <a:extLst>
              <a:ext uri="{FF2B5EF4-FFF2-40B4-BE49-F238E27FC236}">
                <a16:creationId xmlns:a16="http://schemas.microsoft.com/office/drawing/2014/main" id="{B5DE61BD-981E-331A-2A9B-09EA225534D2}"/>
              </a:ext>
            </a:extLst>
          </p:cNvPr>
          <p:cNvPicPr>
            <a:picLocks noChangeAspect="1"/>
          </p:cNvPicPr>
          <p:nvPr/>
        </p:nvPicPr>
        <p:blipFill rotWithShape="1">
          <a:blip r:embed="rId3"/>
          <a:srcRect l="29328" t="44750" r="33463" b="15350"/>
          <a:stretch/>
        </p:blipFill>
        <p:spPr>
          <a:xfrm>
            <a:off x="6456040" y="980728"/>
            <a:ext cx="4536504" cy="2736304"/>
          </a:xfrm>
          <a:prstGeom prst="rect">
            <a:avLst/>
          </a:prstGeom>
        </p:spPr>
      </p:pic>
    </p:spTree>
    <p:extLst>
      <p:ext uri="{BB962C8B-B14F-4D97-AF65-F5344CB8AC3E}">
        <p14:creationId xmlns:p14="http://schemas.microsoft.com/office/powerpoint/2010/main" val="101636793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0C30828B62F68548B536606B169F73C7" ma:contentTypeVersion="4" ma:contentTypeDescription="Create a new document." ma:contentTypeScope="" ma:versionID="e81a1a7dd6fade02954d078aa3427748">
  <xsd:schema xmlns:xsd="http://www.w3.org/2001/XMLSchema" xmlns:xs="http://www.w3.org/2001/XMLSchema" xmlns:p="http://schemas.microsoft.com/office/2006/metadata/properties" xmlns:ns2="f8b3528e-c29d-4111-b526-c93a7a094c4f" targetNamespace="http://schemas.microsoft.com/office/2006/metadata/properties" ma:root="true" ma:fieldsID="09227fdc07b02cec8d2dcb19b26e5d97" ns2:_="">
    <xsd:import namespace="f8b3528e-c29d-4111-b526-c93a7a094c4f"/>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8b3528e-c29d-4111-b526-c93a7a094c4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057DCC0-EA3E-48CB-870E-636394EB11B4}">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481D46F6-2E2D-4453-8544-57E5B6F72A0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8b3528e-c29d-4111-b526-c93a7a094c4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1D404A29-9FCF-4F0D-82D2-133DCEC4D4B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2398</TotalTime>
  <Words>1640</Words>
  <Application>Microsoft Office PowerPoint</Application>
  <PresentationFormat>Widescreen</PresentationFormat>
  <Paragraphs>229</Paragraphs>
  <Slides>58</Slides>
  <Notes>15</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58</vt:i4>
      </vt:variant>
    </vt:vector>
  </HeadingPairs>
  <TitlesOfParts>
    <vt:vector size="68" baseType="lpstr">
      <vt:lpstr>-apple-system</vt:lpstr>
      <vt:lpstr>Arial</vt:lpstr>
      <vt:lpstr>Bookman Old Style</vt:lpstr>
      <vt:lpstr>Calibri</vt:lpstr>
      <vt:lpstr>Carlito</vt:lpstr>
      <vt:lpstr>Söhne</vt:lpstr>
      <vt:lpstr>source-serif-pro</vt:lpstr>
      <vt:lpstr>Symbol</vt:lpstr>
      <vt:lpstr>Wingdings</vt:lpstr>
      <vt:lpstr>Office Theme</vt:lpstr>
      <vt:lpstr>Text Preprocessing</vt:lpstr>
      <vt:lpstr>Issues in Tokenization</vt:lpstr>
      <vt:lpstr>Text Normalization</vt:lpstr>
      <vt:lpstr>Text Normalization – Regex based Tokenizer</vt:lpstr>
      <vt:lpstr>The value m found in the above expression is called the measure of any word or word part when represented in the form [C](VC)m[V]. </vt:lpstr>
      <vt:lpstr>Conditions on the stem </vt:lpstr>
      <vt:lpstr>Porter Stemmer Algorithm</vt:lpstr>
      <vt:lpstr>PowerPoint Presentation</vt:lpstr>
      <vt:lpstr>PowerPoint Presentation</vt:lpstr>
      <vt:lpstr>Sentence Segmentation Determining if a word is end-of-sentence: a Decision Tree</vt:lpstr>
      <vt:lpstr>Morphology</vt:lpstr>
      <vt:lpstr>Inflectional Morphology  Regular and irregular inflection</vt:lpstr>
      <vt:lpstr>REGULAR PLURALS</vt:lpstr>
      <vt:lpstr>Morphology</vt:lpstr>
      <vt:lpstr>Verb Inflection</vt:lpstr>
      <vt:lpstr>Verb Inflection</vt:lpstr>
      <vt:lpstr>PowerPoint Presentation</vt:lpstr>
      <vt:lpstr>Derivation Morphology  </vt:lpstr>
      <vt:lpstr>Class-changing affixes  </vt:lpstr>
      <vt:lpstr>Class-maintaining affixes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FST’s and Orthographic rules</vt:lpstr>
      <vt:lpstr>PowerPoint Presentation</vt:lpstr>
      <vt:lpstr>PowerPoint Presentation</vt:lpstr>
      <vt:lpstr>PowerPoint Presentation</vt:lpstr>
      <vt:lpstr>PowerPoint Presentation</vt:lpstr>
      <vt:lpstr>PowerPoint Presentation</vt:lpstr>
      <vt:lpstr>PowerPoint Presentation</vt:lpstr>
      <vt:lpstr>Syntactic structure </vt:lpstr>
      <vt:lpstr>Types of POS tagger</vt:lpstr>
      <vt:lpstr>Viterbi Decoding for HMM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Application of HMM</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Module 2 Text Preprocessing and Morphology</dc:title>
  <dc:creator>user</dc:creator>
  <cp:lastModifiedBy>Aastha Kumar</cp:lastModifiedBy>
  <cp:revision>79</cp:revision>
  <dcterms:created xsi:type="dcterms:W3CDTF">2023-08-01T17:44:03Z</dcterms:created>
  <dcterms:modified xsi:type="dcterms:W3CDTF">2024-11-27T16:40:41Z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0x0101000C30828B62F68548B536606B169F73C7</vt:lpwstr>
  </property>
</Properties>
</file>